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4"/>
  </p:sldMasterIdLst>
  <p:sldIdLst>
    <p:sldId id="265" r:id="rId5"/>
    <p:sldId id="266" r:id="rId6"/>
    <p:sldId id="264" r:id="rId7"/>
    <p:sldId id="274" r:id="rId8"/>
    <p:sldId id="272" r:id="rId9"/>
    <p:sldId id="273" r:id="rId10"/>
    <p:sldId id="275" r:id="rId11"/>
  </p:sldIdLst>
  <p:sldSz cx="12192000" cy="685800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B02DBA-E4B7-4197-94F0-BC281775CDD8}" type="doc">
      <dgm:prSet loTypeId="urn:microsoft.com/office/officeart/2005/8/layout/list1" loCatId="list" qsTypeId="urn:microsoft.com/office/officeart/2005/8/quickstyle/simple4" qsCatId="simple" csTypeId="urn:microsoft.com/office/officeart/2005/8/colors/accent5_2" csCatId="accent5"/>
      <dgm:spPr/>
      <dgm:t>
        <a:bodyPr/>
        <a:lstStyle/>
        <a:p>
          <a:endParaRPr lang="en-US"/>
        </a:p>
      </dgm:t>
    </dgm:pt>
    <dgm:pt modelId="{BCF39A1B-16E4-4BDD-BAAD-78D69CEB8119}">
      <dgm:prSet/>
      <dgm:spPr/>
      <dgm:t>
        <a:bodyPr/>
        <a:lstStyle/>
        <a:p>
          <a:r>
            <a:rPr lang="nl-NL"/>
            <a:t>Bespreken PV MZ H4: opdracht 5 en 12</a:t>
          </a:r>
          <a:endParaRPr lang="en-US"/>
        </a:p>
      </dgm:t>
    </dgm:pt>
    <dgm:pt modelId="{A64481FC-0B95-4FB0-8735-1E145D98CE51}" type="parTrans" cxnId="{46FA3083-1FFD-40DB-8A51-BA3A6727C5EB}">
      <dgm:prSet/>
      <dgm:spPr/>
      <dgm:t>
        <a:bodyPr/>
        <a:lstStyle/>
        <a:p>
          <a:endParaRPr lang="en-US"/>
        </a:p>
      </dgm:t>
    </dgm:pt>
    <dgm:pt modelId="{1A118E33-4232-4CE9-B9CF-F64DA99E3C2C}" type="sibTrans" cxnId="{46FA3083-1FFD-40DB-8A51-BA3A6727C5EB}">
      <dgm:prSet/>
      <dgm:spPr/>
      <dgm:t>
        <a:bodyPr/>
        <a:lstStyle/>
        <a:p>
          <a:endParaRPr lang="en-US"/>
        </a:p>
      </dgm:t>
    </dgm:pt>
    <dgm:pt modelId="{E992B7F2-6CEF-46A2-9D63-EAC0B178D673}">
      <dgm:prSet/>
      <dgm:spPr/>
      <dgm:t>
        <a:bodyPr/>
        <a:lstStyle/>
        <a:p>
          <a:r>
            <a:rPr lang="nl-NL"/>
            <a:t>Inleiding onderwerp vandaag</a:t>
          </a:r>
          <a:endParaRPr lang="en-US"/>
        </a:p>
      </dgm:t>
    </dgm:pt>
    <dgm:pt modelId="{21D33E4F-70CB-4AAC-8036-FA70883E564C}" type="parTrans" cxnId="{563123EB-2CF0-4118-AF6F-A268144188DC}">
      <dgm:prSet/>
      <dgm:spPr/>
      <dgm:t>
        <a:bodyPr/>
        <a:lstStyle/>
        <a:p>
          <a:endParaRPr lang="en-US"/>
        </a:p>
      </dgm:t>
    </dgm:pt>
    <dgm:pt modelId="{CDAA1163-EB3E-4B5C-A77A-FE9280CAB8FA}" type="sibTrans" cxnId="{563123EB-2CF0-4118-AF6F-A268144188DC}">
      <dgm:prSet/>
      <dgm:spPr/>
      <dgm:t>
        <a:bodyPr/>
        <a:lstStyle/>
        <a:p>
          <a:endParaRPr lang="en-US"/>
        </a:p>
      </dgm:t>
    </dgm:pt>
    <dgm:pt modelId="{6291B517-E2FA-4A85-BAC9-ABAE9B887164}">
      <dgm:prSet/>
      <dgm:spPr/>
      <dgm:t>
        <a:bodyPr/>
        <a:lstStyle/>
        <a:p>
          <a:r>
            <a:rPr lang="nl-NL"/>
            <a:t>Veel voorkomende infectieziekten</a:t>
          </a:r>
          <a:endParaRPr lang="en-US"/>
        </a:p>
      </dgm:t>
    </dgm:pt>
    <dgm:pt modelId="{07EA086E-0332-4E4B-9944-02381871F95C}" type="parTrans" cxnId="{3F665ED0-E1C5-4EA8-92F2-C97B4E8B5EA4}">
      <dgm:prSet/>
      <dgm:spPr/>
      <dgm:t>
        <a:bodyPr/>
        <a:lstStyle/>
        <a:p>
          <a:endParaRPr lang="en-US"/>
        </a:p>
      </dgm:t>
    </dgm:pt>
    <dgm:pt modelId="{4A7C85B9-DF32-492E-B3B7-461D38EEC0C7}" type="sibTrans" cxnId="{3F665ED0-E1C5-4EA8-92F2-C97B4E8B5EA4}">
      <dgm:prSet/>
      <dgm:spPr/>
      <dgm:t>
        <a:bodyPr/>
        <a:lstStyle/>
        <a:p>
          <a:endParaRPr lang="en-US"/>
        </a:p>
      </dgm:t>
    </dgm:pt>
    <dgm:pt modelId="{683ED5F6-2684-4505-8563-6ABAEF916667}">
      <dgm:prSet/>
      <dgm:spPr/>
      <dgm:t>
        <a:bodyPr/>
        <a:lstStyle/>
        <a:p>
          <a:r>
            <a:rPr lang="nl-NL"/>
            <a:t>Tijd over: presentatievormen</a:t>
          </a:r>
          <a:endParaRPr lang="en-US"/>
        </a:p>
      </dgm:t>
    </dgm:pt>
    <dgm:pt modelId="{B58B2BD6-C66A-4E74-B7F3-F62CCC4DA0A8}" type="parTrans" cxnId="{60E27AA1-95EA-4BFD-99F4-2F0EF97A9C23}">
      <dgm:prSet/>
      <dgm:spPr/>
      <dgm:t>
        <a:bodyPr/>
        <a:lstStyle/>
        <a:p>
          <a:endParaRPr lang="en-US"/>
        </a:p>
      </dgm:t>
    </dgm:pt>
    <dgm:pt modelId="{BCB38DC2-9189-46E5-92E8-2AC47789552C}" type="sibTrans" cxnId="{60E27AA1-95EA-4BFD-99F4-2F0EF97A9C23}">
      <dgm:prSet/>
      <dgm:spPr/>
      <dgm:t>
        <a:bodyPr/>
        <a:lstStyle/>
        <a:p>
          <a:endParaRPr lang="en-US"/>
        </a:p>
      </dgm:t>
    </dgm:pt>
    <dgm:pt modelId="{5857A701-46C8-4A89-A7BF-ECBF6A4F02D9}" type="pres">
      <dgm:prSet presAssocID="{96B02DBA-E4B7-4197-94F0-BC281775CDD8}" presName="linear" presStyleCnt="0">
        <dgm:presLayoutVars>
          <dgm:dir/>
          <dgm:animLvl val="lvl"/>
          <dgm:resizeHandles val="exact"/>
        </dgm:presLayoutVars>
      </dgm:prSet>
      <dgm:spPr/>
    </dgm:pt>
    <dgm:pt modelId="{5BE9C8DF-FF81-45F7-A38F-80997113F6AB}" type="pres">
      <dgm:prSet presAssocID="{BCF39A1B-16E4-4BDD-BAAD-78D69CEB8119}" presName="parentLin" presStyleCnt="0"/>
      <dgm:spPr/>
    </dgm:pt>
    <dgm:pt modelId="{5BC8EC8B-FC0E-491E-B6E7-716C0355B5FC}" type="pres">
      <dgm:prSet presAssocID="{BCF39A1B-16E4-4BDD-BAAD-78D69CEB8119}" presName="parentLeftMargin" presStyleLbl="node1" presStyleIdx="0" presStyleCnt="4"/>
      <dgm:spPr/>
    </dgm:pt>
    <dgm:pt modelId="{3AB21EB6-A5FE-41BD-A27D-B2C8578F724F}" type="pres">
      <dgm:prSet presAssocID="{BCF39A1B-16E4-4BDD-BAAD-78D69CEB811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2B984D5-7E41-440A-9D69-7837F631E857}" type="pres">
      <dgm:prSet presAssocID="{BCF39A1B-16E4-4BDD-BAAD-78D69CEB8119}" presName="negativeSpace" presStyleCnt="0"/>
      <dgm:spPr/>
    </dgm:pt>
    <dgm:pt modelId="{D411DA80-520D-4F06-8E17-72306FC0D19B}" type="pres">
      <dgm:prSet presAssocID="{BCF39A1B-16E4-4BDD-BAAD-78D69CEB8119}" presName="childText" presStyleLbl="conFgAcc1" presStyleIdx="0" presStyleCnt="4">
        <dgm:presLayoutVars>
          <dgm:bulletEnabled val="1"/>
        </dgm:presLayoutVars>
      </dgm:prSet>
      <dgm:spPr/>
    </dgm:pt>
    <dgm:pt modelId="{D2C0127A-1821-435F-821A-4F7A998FBFA7}" type="pres">
      <dgm:prSet presAssocID="{1A118E33-4232-4CE9-B9CF-F64DA99E3C2C}" presName="spaceBetweenRectangles" presStyleCnt="0"/>
      <dgm:spPr/>
    </dgm:pt>
    <dgm:pt modelId="{12B0A940-0AA5-4AAE-9BBC-B888ED4B178B}" type="pres">
      <dgm:prSet presAssocID="{E992B7F2-6CEF-46A2-9D63-EAC0B178D673}" presName="parentLin" presStyleCnt="0"/>
      <dgm:spPr/>
    </dgm:pt>
    <dgm:pt modelId="{4A59D38A-B590-4687-872B-85EF7FB1167B}" type="pres">
      <dgm:prSet presAssocID="{E992B7F2-6CEF-46A2-9D63-EAC0B178D673}" presName="parentLeftMargin" presStyleLbl="node1" presStyleIdx="0" presStyleCnt="4"/>
      <dgm:spPr/>
    </dgm:pt>
    <dgm:pt modelId="{1E1428FB-C696-453D-8FA3-E4F68BB961C5}" type="pres">
      <dgm:prSet presAssocID="{E992B7F2-6CEF-46A2-9D63-EAC0B178D67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EFD7A85-A77E-4CD4-9A90-698F09A9F045}" type="pres">
      <dgm:prSet presAssocID="{E992B7F2-6CEF-46A2-9D63-EAC0B178D673}" presName="negativeSpace" presStyleCnt="0"/>
      <dgm:spPr/>
    </dgm:pt>
    <dgm:pt modelId="{372EDE41-CEC0-4C0E-BE0F-E5515C625455}" type="pres">
      <dgm:prSet presAssocID="{E992B7F2-6CEF-46A2-9D63-EAC0B178D673}" presName="childText" presStyleLbl="conFgAcc1" presStyleIdx="1" presStyleCnt="4">
        <dgm:presLayoutVars>
          <dgm:bulletEnabled val="1"/>
        </dgm:presLayoutVars>
      </dgm:prSet>
      <dgm:spPr/>
    </dgm:pt>
    <dgm:pt modelId="{B453DB89-92F2-4839-8E91-9FD766F4FACC}" type="pres">
      <dgm:prSet presAssocID="{CDAA1163-EB3E-4B5C-A77A-FE9280CAB8FA}" presName="spaceBetweenRectangles" presStyleCnt="0"/>
      <dgm:spPr/>
    </dgm:pt>
    <dgm:pt modelId="{AF123EA2-FDF1-4325-8403-843048D241DD}" type="pres">
      <dgm:prSet presAssocID="{6291B517-E2FA-4A85-BAC9-ABAE9B887164}" presName="parentLin" presStyleCnt="0"/>
      <dgm:spPr/>
    </dgm:pt>
    <dgm:pt modelId="{0656E9E3-6ACB-46FE-BE1C-03C585E142B0}" type="pres">
      <dgm:prSet presAssocID="{6291B517-E2FA-4A85-BAC9-ABAE9B887164}" presName="parentLeftMargin" presStyleLbl="node1" presStyleIdx="1" presStyleCnt="4"/>
      <dgm:spPr/>
    </dgm:pt>
    <dgm:pt modelId="{F9F457FE-F834-4B76-86C4-C68027610752}" type="pres">
      <dgm:prSet presAssocID="{6291B517-E2FA-4A85-BAC9-ABAE9B88716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06A90FD-CD78-40F4-B2B9-BB1389A63907}" type="pres">
      <dgm:prSet presAssocID="{6291B517-E2FA-4A85-BAC9-ABAE9B887164}" presName="negativeSpace" presStyleCnt="0"/>
      <dgm:spPr/>
    </dgm:pt>
    <dgm:pt modelId="{D8E6E3DE-61E3-422D-99C6-5BA01F8232A2}" type="pres">
      <dgm:prSet presAssocID="{6291B517-E2FA-4A85-BAC9-ABAE9B887164}" presName="childText" presStyleLbl="conFgAcc1" presStyleIdx="2" presStyleCnt="4">
        <dgm:presLayoutVars>
          <dgm:bulletEnabled val="1"/>
        </dgm:presLayoutVars>
      </dgm:prSet>
      <dgm:spPr/>
    </dgm:pt>
    <dgm:pt modelId="{0C64259F-7D43-427B-84E5-C63C4F39C853}" type="pres">
      <dgm:prSet presAssocID="{4A7C85B9-DF32-492E-B3B7-461D38EEC0C7}" presName="spaceBetweenRectangles" presStyleCnt="0"/>
      <dgm:spPr/>
    </dgm:pt>
    <dgm:pt modelId="{1EB1CE54-B34F-4999-9AE4-04ED2190ECB2}" type="pres">
      <dgm:prSet presAssocID="{683ED5F6-2684-4505-8563-6ABAEF916667}" presName="parentLin" presStyleCnt="0"/>
      <dgm:spPr/>
    </dgm:pt>
    <dgm:pt modelId="{4479AFE8-B147-4AB3-A8AE-5DB2421A07D3}" type="pres">
      <dgm:prSet presAssocID="{683ED5F6-2684-4505-8563-6ABAEF916667}" presName="parentLeftMargin" presStyleLbl="node1" presStyleIdx="2" presStyleCnt="4"/>
      <dgm:spPr/>
    </dgm:pt>
    <dgm:pt modelId="{A7ECAF5C-8047-475F-8EED-456C56FFB093}" type="pres">
      <dgm:prSet presAssocID="{683ED5F6-2684-4505-8563-6ABAEF916667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C7CAB25C-DD43-4785-B8D9-6748525A3C2F}" type="pres">
      <dgm:prSet presAssocID="{683ED5F6-2684-4505-8563-6ABAEF916667}" presName="negativeSpace" presStyleCnt="0"/>
      <dgm:spPr/>
    </dgm:pt>
    <dgm:pt modelId="{D336DDC9-3E27-4CAE-A91D-5CFB91CF8B3C}" type="pres">
      <dgm:prSet presAssocID="{683ED5F6-2684-4505-8563-6ABAEF916667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CDD611A-3259-43BD-A9FB-1136F476E5AD}" type="presOf" srcId="{E992B7F2-6CEF-46A2-9D63-EAC0B178D673}" destId="{1E1428FB-C696-453D-8FA3-E4F68BB961C5}" srcOrd="1" destOrd="0" presId="urn:microsoft.com/office/officeart/2005/8/layout/list1"/>
    <dgm:cxn modelId="{5138F526-44F6-4281-A69B-9BF6AD9FC00E}" type="presOf" srcId="{6291B517-E2FA-4A85-BAC9-ABAE9B887164}" destId="{F9F457FE-F834-4B76-86C4-C68027610752}" srcOrd="1" destOrd="0" presId="urn:microsoft.com/office/officeart/2005/8/layout/list1"/>
    <dgm:cxn modelId="{45C43B5C-A0C0-4EA5-BCD8-98EC7F0A60E0}" type="presOf" srcId="{96B02DBA-E4B7-4197-94F0-BC281775CDD8}" destId="{5857A701-46C8-4A89-A7BF-ECBF6A4F02D9}" srcOrd="0" destOrd="0" presId="urn:microsoft.com/office/officeart/2005/8/layout/list1"/>
    <dgm:cxn modelId="{4E5B864A-7EAC-430A-9BC2-E2A37657BE1E}" type="presOf" srcId="{BCF39A1B-16E4-4BDD-BAAD-78D69CEB8119}" destId="{3AB21EB6-A5FE-41BD-A27D-B2C8578F724F}" srcOrd="1" destOrd="0" presId="urn:microsoft.com/office/officeart/2005/8/layout/list1"/>
    <dgm:cxn modelId="{11E83B6C-7006-44CD-A2DB-F97577959147}" type="presOf" srcId="{BCF39A1B-16E4-4BDD-BAAD-78D69CEB8119}" destId="{5BC8EC8B-FC0E-491E-B6E7-716C0355B5FC}" srcOrd="0" destOrd="0" presId="urn:microsoft.com/office/officeart/2005/8/layout/list1"/>
    <dgm:cxn modelId="{FBDABC78-4CCD-4417-A39D-6DFEF74C8880}" type="presOf" srcId="{E992B7F2-6CEF-46A2-9D63-EAC0B178D673}" destId="{4A59D38A-B590-4687-872B-85EF7FB1167B}" srcOrd="0" destOrd="0" presId="urn:microsoft.com/office/officeart/2005/8/layout/list1"/>
    <dgm:cxn modelId="{46FA3083-1FFD-40DB-8A51-BA3A6727C5EB}" srcId="{96B02DBA-E4B7-4197-94F0-BC281775CDD8}" destId="{BCF39A1B-16E4-4BDD-BAAD-78D69CEB8119}" srcOrd="0" destOrd="0" parTransId="{A64481FC-0B95-4FB0-8735-1E145D98CE51}" sibTransId="{1A118E33-4232-4CE9-B9CF-F64DA99E3C2C}"/>
    <dgm:cxn modelId="{60E27AA1-95EA-4BFD-99F4-2F0EF97A9C23}" srcId="{96B02DBA-E4B7-4197-94F0-BC281775CDD8}" destId="{683ED5F6-2684-4505-8563-6ABAEF916667}" srcOrd="3" destOrd="0" parTransId="{B58B2BD6-C66A-4E74-B7F3-F62CCC4DA0A8}" sibTransId="{BCB38DC2-9189-46E5-92E8-2AC47789552C}"/>
    <dgm:cxn modelId="{3F665ED0-E1C5-4EA8-92F2-C97B4E8B5EA4}" srcId="{96B02DBA-E4B7-4197-94F0-BC281775CDD8}" destId="{6291B517-E2FA-4A85-BAC9-ABAE9B887164}" srcOrd="2" destOrd="0" parTransId="{07EA086E-0332-4E4B-9944-02381871F95C}" sibTransId="{4A7C85B9-DF32-492E-B3B7-461D38EEC0C7}"/>
    <dgm:cxn modelId="{908E89D8-9AD4-4D02-A01F-6B4AD8F3EC13}" type="presOf" srcId="{683ED5F6-2684-4505-8563-6ABAEF916667}" destId="{A7ECAF5C-8047-475F-8EED-456C56FFB093}" srcOrd="1" destOrd="0" presId="urn:microsoft.com/office/officeart/2005/8/layout/list1"/>
    <dgm:cxn modelId="{5E12A7E1-87EE-4A14-939F-936477EAB197}" type="presOf" srcId="{6291B517-E2FA-4A85-BAC9-ABAE9B887164}" destId="{0656E9E3-6ACB-46FE-BE1C-03C585E142B0}" srcOrd="0" destOrd="0" presId="urn:microsoft.com/office/officeart/2005/8/layout/list1"/>
    <dgm:cxn modelId="{563123EB-2CF0-4118-AF6F-A268144188DC}" srcId="{96B02DBA-E4B7-4197-94F0-BC281775CDD8}" destId="{E992B7F2-6CEF-46A2-9D63-EAC0B178D673}" srcOrd="1" destOrd="0" parTransId="{21D33E4F-70CB-4AAC-8036-FA70883E564C}" sibTransId="{CDAA1163-EB3E-4B5C-A77A-FE9280CAB8FA}"/>
    <dgm:cxn modelId="{326988EE-3DBC-4162-BE02-1B6A1CCD2116}" type="presOf" srcId="{683ED5F6-2684-4505-8563-6ABAEF916667}" destId="{4479AFE8-B147-4AB3-A8AE-5DB2421A07D3}" srcOrd="0" destOrd="0" presId="urn:microsoft.com/office/officeart/2005/8/layout/list1"/>
    <dgm:cxn modelId="{EB7F7907-41B9-47F5-B639-AE2944BA849F}" type="presParOf" srcId="{5857A701-46C8-4A89-A7BF-ECBF6A4F02D9}" destId="{5BE9C8DF-FF81-45F7-A38F-80997113F6AB}" srcOrd="0" destOrd="0" presId="urn:microsoft.com/office/officeart/2005/8/layout/list1"/>
    <dgm:cxn modelId="{AEBDAED2-A80D-493F-8258-4AD639C1FFFB}" type="presParOf" srcId="{5BE9C8DF-FF81-45F7-A38F-80997113F6AB}" destId="{5BC8EC8B-FC0E-491E-B6E7-716C0355B5FC}" srcOrd="0" destOrd="0" presId="urn:microsoft.com/office/officeart/2005/8/layout/list1"/>
    <dgm:cxn modelId="{0FE37B87-DAE3-4130-938F-DE323A260EAC}" type="presParOf" srcId="{5BE9C8DF-FF81-45F7-A38F-80997113F6AB}" destId="{3AB21EB6-A5FE-41BD-A27D-B2C8578F724F}" srcOrd="1" destOrd="0" presId="urn:microsoft.com/office/officeart/2005/8/layout/list1"/>
    <dgm:cxn modelId="{BEA73034-412D-4507-8026-3C6E99A37100}" type="presParOf" srcId="{5857A701-46C8-4A89-A7BF-ECBF6A4F02D9}" destId="{62B984D5-7E41-440A-9D69-7837F631E857}" srcOrd="1" destOrd="0" presId="urn:microsoft.com/office/officeart/2005/8/layout/list1"/>
    <dgm:cxn modelId="{26C00248-435C-451B-B065-6F847037DBD4}" type="presParOf" srcId="{5857A701-46C8-4A89-A7BF-ECBF6A4F02D9}" destId="{D411DA80-520D-4F06-8E17-72306FC0D19B}" srcOrd="2" destOrd="0" presId="urn:microsoft.com/office/officeart/2005/8/layout/list1"/>
    <dgm:cxn modelId="{EDA2F51C-6108-4D3C-8235-5E8B1B609139}" type="presParOf" srcId="{5857A701-46C8-4A89-A7BF-ECBF6A4F02D9}" destId="{D2C0127A-1821-435F-821A-4F7A998FBFA7}" srcOrd="3" destOrd="0" presId="urn:microsoft.com/office/officeart/2005/8/layout/list1"/>
    <dgm:cxn modelId="{FD5A96A7-07D3-413E-9298-CBCF1B4AE889}" type="presParOf" srcId="{5857A701-46C8-4A89-A7BF-ECBF6A4F02D9}" destId="{12B0A940-0AA5-4AAE-9BBC-B888ED4B178B}" srcOrd="4" destOrd="0" presId="urn:microsoft.com/office/officeart/2005/8/layout/list1"/>
    <dgm:cxn modelId="{1E3E67CE-D06A-45FD-92A5-962A07494F16}" type="presParOf" srcId="{12B0A940-0AA5-4AAE-9BBC-B888ED4B178B}" destId="{4A59D38A-B590-4687-872B-85EF7FB1167B}" srcOrd="0" destOrd="0" presId="urn:microsoft.com/office/officeart/2005/8/layout/list1"/>
    <dgm:cxn modelId="{77C852F3-8B77-4C1A-9588-216200B2B8B7}" type="presParOf" srcId="{12B0A940-0AA5-4AAE-9BBC-B888ED4B178B}" destId="{1E1428FB-C696-453D-8FA3-E4F68BB961C5}" srcOrd="1" destOrd="0" presId="urn:microsoft.com/office/officeart/2005/8/layout/list1"/>
    <dgm:cxn modelId="{2C84903E-952A-49CC-AE7A-D0B0B1435CAB}" type="presParOf" srcId="{5857A701-46C8-4A89-A7BF-ECBF6A4F02D9}" destId="{5EFD7A85-A77E-4CD4-9A90-698F09A9F045}" srcOrd="5" destOrd="0" presId="urn:microsoft.com/office/officeart/2005/8/layout/list1"/>
    <dgm:cxn modelId="{D9C2A4A4-2EDE-47E1-8104-7C018D5EF5D2}" type="presParOf" srcId="{5857A701-46C8-4A89-A7BF-ECBF6A4F02D9}" destId="{372EDE41-CEC0-4C0E-BE0F-E5515C625455}" srcOrd="6" destOrd="0" presId="urn:microsoft.com/office/officeart/2005/8/layout/list1"/>
    <dgm:cxn modelId="{6268C005-090F-4E6B-9F0E-C0040E3A9005}" type="presParOf" srcId="{5857A701-46C8-4A89-A7BF-ECBF6A4F02D9}" destId="{B453DB89-92F2-4839-8E91-9FD766F4FACC}" srcOrd="7" destOrd="0" presId="urn:microsoft.com/office/officeart/2005/8/layout/list1"/>
    <dgm:cxn modelId="{4C96729A-BEA4-4B84-ACB0-A9496699D8B7}" type="presParOf" srcId="{5857A701-46C8-4A89-A7BF-ECBF6A4F02D9}" destId="{AF123EA2-FDF1-4325-8403-843048D241DD}" srcOrd="8" destOrd="0" presId="urn:microsoft.com/office/officeart/2005/8/layout/list1"/>
    <dgm:cxn modelId="{50CCDE6B-CEBE-4661-BD66-289DAF1A132D}" type="presParOf" srcId="{AF123EA2-FDF1-4325-8403-843048D241DD}" destId="{0656E9E3-6ACB-46FE-BE1C-03C585E142B0}" srcOrd="0" destOrd="0" presId="urn:microsoft.com/office/officeart/2005/8/layout/list1"/>
    <dgm:cxn modelId="{E251CD1D-4595-46FC-9721-353627530CFA}" type="presParOf" srcId="{AF123EA2-FDF1-4325-8403-843048D241DD}" destId="{F9F457FE-F834-4B76-86C4-C68027610752}" srcOrd="1" destOrd="0" presId="urn:microsoft.com/office/officeart/2005/8/layout/list1"/>
    <dgm:cxn modelId="{F8F1BE41-D587-455E-B98E-55C8252FF561}" type="presParOf" srcId="{5857A701-46C8-4A89-A7BF-ECBF6A4F02D9}" destId="{F06A90FD-CD78-40F4-B2B9-BB1389A63907}" srcOrd="9" destOrd="0" presId="urn:microsoft.com/office/officeart/2005/8/layout/list1"/>
    <dgm:cxn modelId="{8488A970-8967-40FF-9DC1-0C42B34F3184}" type="presParOf" srcId="{5857A701-46C8-4A89-A7BF-ECBF6A4F02D9}" destId="{D8E6E3DE-61E3-422D-99C6-5BA01F8232A2}" srcOrd="10" destOrd="0" presId="urn:microsoft.com/office/officeart/2005/8/layout/list1"/>
    <dgm:cxn modelId="{8A4D8A7C-810C-4810-9FDB-A99406AE7E47}" type="presParOf" srcId="{5857A701-46C8-4A89-A7BF-ECBF6A4F02D9}" destId="{0C64259F-7D43-427B-84E5-C63C4F39C853}" srcOrd="11" destOrd="0" presId="urn:microsoft.com/office/officeart/2005/8/layout/list1"/>
    <dgm:cxn modelId="{475D815F-25DE-4290-9123-4C6B262EC963}" type="presParOf" srcId="{5857A701-46C8-4A89-A7BF-ECBF6A4F02D9}" destId="{1EB1CE54-B34F-4999-9AE4-04ED2190ECB2}" srcOrd="12" destOrd="0" presId="urn:microsoft.com/office/officeart/2005/8/layout/list1"/>
    <dgm:cxn modelId="{AF514373-DB22-4F4D-A502-49B017E0655B}" type="presParOf" srcId="{1EB1CE54-B34F-4999-9AE4-04ED2190ECB2}" destId="{4479AFE8-B147-4AB3-A8AE-5DB2421A07D3}" srcOrd="0" destOrd="0" presId="urn:microsoft.com/office/officeart/2005/8/layout/list1"/>
    <dgm:cxn modelId="{8DD215D9-9271-43DB-A7E4-8159C6605C68}" type="presParOf" srcId="{1EB1CE54-B34F-4999-9AE4-04ED2190ECB2}" destId="{A7ECAF5C-8047-475F-8EED-456C56FFB093}" srcOrd="1" destOrd="0" presId="urn:microsoft.com/office/officeart/2005/8/layout/list1"/>
    <dgm:cxn modelId="{65D729AB-2313-405E-BA7A-747B5E98BC14}" type="presParOf" srcId="{5857A701-46C8-4A89-A7BF-ECBF6A4F02D9}" destId="{C7CAB25C-DD43-4785-B8D9-6748525A3C2F}" srcOrd="13" destOrd="0" presId="urn:microsoft.com/office/officeart/2005/8/layout/list1"/>
    <dgm:cxn modelId="{BD9D12A4-1AB7-460E-B164-F9A8B4913E1C}" type="presParOf" srcId="{5857A701-46C8-4A89-A7BF-ECBF6A4F02D9}" destId="{D336DDC9-3E27-4CAE-A91D-5CFB91CF8B3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CA721B-4AEB-48D9-BA88-70DE9E243492}" type="doc">
      <dgm:prSet loTypeId="urn:microsoft.com/office/officeart/2005/8/layout/default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1D34C06E-E26E-48D4-9983-E19A6F3A0625}">
      <dgm:prSet/>
      <dgm:spPr/>
      <dgm:t>
        <a:bodyPr/>
        <a:lstStyle/>
        <a:p>
          <a:r>
            <a:rPr lang="nl-NL" dirty="0"/>
            <a:t>Maken uit het werkboek Persoonlijke verzorging MZ:</a:t>
          </a:r>
        </a:p>
        <a:p>
          <a:endParaRPr lang="nl-NL" dirty="0"/>
        </a:p>
        <a:p>
          <a:r>
            <a:rPr lang="nl-NL" dirty="0"/>
            <a:t>H4 Opdracht 5, 12</a:t>
          </a:r>
        </a:p>
        <a:p>
          <a:r>
            <a:rPr lang="nl-NL" dirty="0"/>
            <a:t>Lesopdracht les 3(zie wiki GZK-Path1 les 3)</a:t>
          </a:r>
        </a:p>
        <a:p>
          <a:endParaRPr lang="nl-NL" dirty="0"/>
        </a:p>
        <a:p>
          <a:r>
            <a:rPr lang="nl-NL" dirty="0"/>
            <a:t> </a:t>
          </a:r>
          <a:endParaRPr lang="en-US" dirty="0"/>
        </a:p>
      </dgm:t>
    </dgm:pt>
    <dgm:pt modelId="{071967FF-9FBE-436D-B4E7-BC4C9D52B83E}" type="parTrans" cxnId="{727D2828-C21A-496D-AD85-6D56CDA5BC48}">
      <dgm:prSet/>
      <dgm:spPr/>
      <dgm:t>
        <a:bodyPr/>
        <a:lstStyle/>
        <a:p>
          <a:endParaRPr lang="en-US"/>
        </a:p>
      </dgm:t>
    </dgm:pt>
    <dgm:pt modelId="{CE1614C1-6ECF-4FA1-94B2-6FD6074C6C7E}" type="sibTrans" cxnId="{727D2828-C21A-496D-AD85-6D56CDA5BC48}">
      <dgm:prSet/>
      <dgm:spPr/>
      <dgm:t>
        <a:bodyPr/>
        <a:lstStyle/>
        <a:p>
          <a:endParaRPr lang="en-US"/>
        </a:p>
      </dgm:t>
    </dgm:pt>
    <dgm:pt modelId="{A91CAE9D-6D1D-4530-A73B-17ECBD8CB34E}" type="pres">
      <dgm:prSet presAssocID="{CDCA721B-4AEB-48D9-BA88-70DE9E243492}" presName="diagram" presStyleCnt="0">
        <dgm:presLayoutVars>
          <dgm:dir/>
          <dgm:resizeHandles val="exact"/>
        </dgm:presLayoutVars>
      </dgm:prSet>
      <dgm:spPr/>
    </dgm:pt>
    <dgm:pt modelId="{F65966F9-3231-4AE1-A5A1-5302981609A7}" type="pres">
      <dgm:prSet presAssocID="{1D34C06E-E26E-48D4-9983-E19A6F3A0625}" presName="node" presStyleLbl="node1" presStyleIdx="0" presStyleCnt="1" custScaleX="119451">
        <dgm:presLayoutVars>
          <dgm:bulletEnabled val="1"/>
        </dgm:presLayoutVars>
      </dgm:prSet>
      <dgm:spPr/>
    </dgm:pt>
  </dgm:ptLst>
  <dgm:cxnLst>
    <dgm:cxn modelId="{2D36EC0A-9EE4-46E2-8AC5-6E142C2D9CCB}" type="presOf" srcId="{CDCA721B-4AEB-48D9-BA88-70DE9E243492}" destId="{A91CAE9D-6D1D-4530-A73B-17ECBD8CB34E}" srcOrd="0" destOrd="0" presId="urn:microsoft.com/office/officeart/2005/8/layout/default"/>
    <dgm:cxn modelId="{727D2828-C21A-496D-AD85-6D56CDA5BC48}" srcId="{CDCA721B-4AEB-48D9-BA88-70DE9E243492}" destId="{1D34C06E-E26E-48D4-9983-E19A6F3A0625}" srcOrd="0" destOrd="0" parTransId="{071967FF-9FBE-436D-B4E7-BC4C9D52B83E}" sibTransId="{CE1614C1-6ECF-4FA1-94B2-6FD6074C6C7E}"/>
    <dgm:cxn modelId="{859D9F97-1BD0-4EC5-A951-320F9AB58A12}" type="presOf" srcId="{1D34C06E-E26E-48D4-9983-E19A6F3A0625}" destId="{F65966F9-3231-4AE1-A5A1-5302981609A7}" srcOrd="0" destOrd="0" presId="urn:microsoft.com/office/officeart/2005/8/layout/default"/>
    <dgm:cxn modelId="{9727A465-2F06-46A9-802C-7BD4C59F6AAD}" type="presParOf" srcId="{A91CAE9D-6D1D-4530-A73B-17ECBD8CB34E}" destId="{F65966F9-3231-4AE1-A5A1-5302981609A7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310FFC-5E61-4434-9317-7D9D41D51B04}" type="doc">
      <dgm:prSet loTypeId="urn:microsoft.com/office/officeart/2005/8/layout/bProcess2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7E066B4-5F5D-415B-8038-B714128E630C}">
      <dgm:prSet/>
      <dgm:spPr/>
      <dgm:t>
        <a:bodyPr/>
        <a:lstStyle/>
        <a:p>
          <a:r>
            <a:rPr lang="nl-NL"/>
            <a:t>Schrijf 5 onderdelen die horen bij een infectieziekten op een post-it en plak deze op het bord </a:t>
          </a:r>
          <a:endParaRPr lang="en-US"/>
        </a:p>
      </dgm:t>
    </dgm:pt>
    <dgm:pt modelId="{02A2A0D7-9643-4561-AC2C-3C496974F3C8}" type="parTrans" cxnId="{923924EB-FC7D-4854-B937-581292138046}">
      <dgm:prSet/>
      <dgm:spPr/>
      <dgm:t>
        <a:bodyPr/>
        <a:lstStyle/>
        <a:p>
          <a:endParaRPr lang="en-US"/>
        </a:p>
      </dgm:t>
    </dgm:pt>
    <dgm:pt modelId="{4FE6D526-0C08-453C-A139-E44B230FA76D}" type="sibTrans" cxnId="{923924EB-FC7D-4854-B937-581292138046}">
      <dgm:prSet/>
      <dgm:spPr/>
      <dgm:t>
        <a:bodyPr/>
        <a:lstStyle/>
        <a:p>
          <a:endParaRPr lang="en-US"/>
        </a:p>
      </dgm:t>
    </dgm:pt>
    <dgm:pt modelId="{AACD77F6-90C6-4557-AB50-8164BA90E30E}">
      <dgm:prSet/>
      <dgm:spPr/>
      <dgm:t>
        <a:bodyPr/>
        <a:lstStyle/>
        <a:p>
          <a:r>
            <a:rPr lang="nl-NL"/>
            <a:t>Bespreken </a:t>
          </a:r>
          <a:endParaRPr lang="en-US"/>
        </a:p>
      </dgm:t>
    </dgm:pt>
    <dgm:pt modelId="{B18AB378-8CBC-4D33-AE94-55C8CC705934}" type="parTrans" cxnId="{D5111389-6074-4C3B-A7F6-F32D0BF9B6FC}">
      <dgm:prSet/>
      <dgm:spPr/>
      <dgm:t>
        <a:bodyPr/>
        <a:lstStyle/>
        <a:p>
          <a:endParaRPr lang="en-US"/>
        </a:p>
      </dgm:t>
    </dgm:pt>
    <dgm:pt modelId="{B8C8CF33-F7AA-49C8-95E4-7072300BF714}" type="sibTrans" cxnId="{D5111389-6074-4C3B-A7F6-F32D0BF9B6FC}">
      <dgm:prSet/>
      <dgm:spPr/>
      <dgm:t>
        <a:bodyPr/>
        <a:lstStyle/>
        <a:p>
          <a:endParaRPr lang="en-US"/>
        </a:p>
      </dgm:t>
    </dgm:pt>
    <dgm:pt modelId="{17D5C180-0E0A-4906-89F1-0CFF462743CD}" type="pres">
      <dgm:prSet presAssocID="{D0310FFC-5E61-4434-9317-7D9D41D51B04}" presName="diagram" presStyleCnt="0">
        <dgm:presLayoutVars>
          <dgm:dir/>
          <dgm:resizeHandles/>
        </dgm:presLayoutVars>
      </dgm:prSet>
      <dgm:spPr/>
    </dgm:pt>
    <dgm:pt modelId="{CFAEC218-8951-4FD1-BBE5-9C2DA9B9D327}" type="pres">
      <dgm:prSet presAssocID="{A7E066B4-5F5D-415B-8038-B714128E630C}" presName="firstNode" presStyleLbl="node1" presStyleIdx="0" presStyleCnt="2">
        <dgm:presLayoutVars>
          <dgm:bulletEnabled val="1"/>
        </dgm:presLayoutVars>
      </dgm:prSet>
      <dgm:spPr/>
    </dgm:pt>
    <dgm:pt modelId="{0A76EE3C-6D1A-4342-A7AA-C0C1FA8F2204}" type="pres">
      <dgm:prSet presAssocID="{4FE6D526-0C08-453C-A139-E44B230FA76D}" presName="sibTrans" presStyleLbl="sibTrans2D1" presStyleIdx="0" presStyleCnt="1"/>
      <dgm:spPr/>
    </dgm:pt>
    <dgm:pt modelId="{46A8D283-E7E8-47C9-89F1-0A647AE9FAA6}" type="pres">
      <dgm:prSet presAssocID="{AACD77F6-90C6-4557-AB50-8164BA90E30E}" presName="lastNode" presStyleLbl="node1" presStyleIdx="1" presStyleCnt="2">
        <dgm:presLayoutVars>
          <dgm:bulletEnabled val="1"/>
        </dgm:presLayoutVars>
      </dgm:prSet>
      <dgm:spPr/>
    </dgm:pt>
  </dgm:ptLst>
  <dgm:cxnLst>
    <dgm:cxn modelId="{FCC2C618-3319-46B5-BFF6-606BD9538BC8}" type="presOf" srcId="{D0310FFC-5E61-4434-9317-7D9D41D51B04}" destId="{17D5C180-0E0A-4906-89F1-0CFF462743CD}" srcOrd="0" destOrd="0" presId="urn:microsoft.com/office/officeart/2005/8/layout/bProcess2"/>
    <dgm:cxn modelId="{9D95C72F-E4CA-4C32-941A-9C9A644D4C62}" type="presOf" srcId="{AACD77F6-90C6-4557-AB50-8164BA90E30E}" destId="{46A8D283-E7E8-47C9-89F1-0A647AE9FAA6}" srcOrd="0" destOrd="0" presId="urn:microsoft.com/office/officeart/2005/8/layout/bProcess2"/>
    <dgm:cxn modelId="{D5111389-6074-4C3B-A7F6-F32D0BF9B6FC}" srcId="{D0310FFC-5E61-4434-9317-7D9D41D51B04}" destId="{AACD77F6-90C6-4557-AB50-8164BA90E30E}" srcOrd="1" destOrd="0" parTransId="{B18AB378-8CBC-4D33-AE94-55C8CC705934}" sibTransId="{B8C8CF33-F7AA-49C8-95E4-7072300BF714}"/>
    <dgm:cxn modelId="{72A75DD9-DD05-40B6-8E5C-8EDA19B157D8}" type="presOf" srcId="{A7E066B4-5F5D-415B-8038-B714128E630C}" destId="{CFAEC218-8951-4FD1-BBE5-9C2DA9B9D327}" srcOrd="0" destOrd="0" presId="urn:microsoft.com/office/officeart/2005/8/layout/bProcess2"/>
    <dgm:cxn modelId="{ED0B5DE9-9CA3-4698-A801-61B9D4C8B271}" type="presOf" srcId="{4FE6D526-0C08-453C-A139-E44B230FA76D}" destId="{0A76EE3C-6D1A-4342-A7AA-C0C1FA8F2204}" srcOrd="0" destOrd="0" presId="urn:microsoft.com/office/officeart/2005/8/layout/bProcess2"/>
    <dgm:cxn modelId="{923924EB-FC7D-4854-B937-581292138046}" srcId="{D0310FFC-5E61-4434-9317-7D9D41D51B04}" destId="{A7E066B4-5F5D-415B-8038-B714128E630C}" srcOrd="0" destOrd="0" parTransId="{02A2A0D7-9643-4561-AC2C-3C496974F3C8}" sibTransId="{4FE6D526-0C08-453C-A139-E44B230FA76D}"/>
    <dgm:cxn modelId="{DCB71017-0560-4F22-8ACC-AC646BA2B118}" type="presParOf" srcId="{17D5C180-0E0A-4906-89F1-0CFF462743CD}" destId="{CFAEC218-8951-4FD1-BBE5-9C2DA9B9D327}" srcOrd="0" destOrd="0" presId="urn:microsoft.com/office/officeart/2005/8/layout/bProcess2"/>
    <dgm:cxn modelId="{03BAB863-9B86-446B-811A-03F7DC64933B}" type="presParOf" srcId="{17D5C180-0E0A-4906-89F1-0CFF462743CD}" destId="{0A76EE3C-6D1A-4342-A7AA-C0C1FA8F2204}" srcOrd="1" destOrd="0" presId="urn:microsoft.com/office/officeart/2005/8/layout/bProcess2"/>
    <dgm:cxn modelId="{99244E43-6146-428B-8A2F-1F5FAE2D4E43}" type="presParOf" srcId="{17D5C180-0E0A-4906-89F1-0CFF462743CD}" destId="{46A8D283-E7E8-47C9-89F1-0A647AE9FAA6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CD995B2-6875-4094-815E-72F9DF64E754}" type="doc">
      <dgm:prSet loTypeId="urn:microsoft.com/office/officeart/2005/8/layout/list1" loCatId="list" qsTypeId="urn:microsoft.com/office/officeart/2005/8/quickstyle/simple2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44B28BEA-038A-45C5-8C7F-D7FBB57F9A93}">
      <dgm:prSet/>
      <dgm:spPr/>
      <dgm:t>
        <a:bodyPr/>
        <a:lstStyle/>
        <a:p>
          <a:r>
            <a:rPr lang="nl-NL"/>
            <a:t>Verkoudheid en griep</a:t>
          </a:r>
          <a:endParaRPr lang="en-US"/>
        </a:p>
      </dgm:t>
    </dgm:pt>
    <dgm:pt modelId="{0FF799EE-793D-4292-8EA8-7BC93EA34EC8}" type="parTrans" cxnId="{078105BC-7410-4842-8117-76C65516673A}">
      <dgm:prSet/>
      <dgm:spPr/>
      <dgm:t>
        <a:bodyPr/>
        <a:lstStyle/>
        <a:p>
          <a:endParaRPr lang="en-US"/>
        </a:p>
      </dgm:t>
    </dgm:pt>
    <dgm:pt modelId="{B66BB726-35F9-4203-9C84-58260843A589}" type="sibTrans" cxnId="{078105BC-7410-4842-8117-76C65516673A}">
      <dgm:prSet/>
      <dgm:spPr/>
      <dgm:t>
        <a:bodyPr/>
        <a:lstStyle/>
        <a:p>
          <a:endParaRPr lang="en-US"/>
        </a:p>
      </dgm:t>
    </dgm:pt>
    <dgm:pt modelId="{800BA628-1630-4B4E-AC6F-E3B27E69946F}">
      <dgm:prSet/>
      <dgm:spPr/>
      <dgm:t>
        <a:bodyPr/>
        <a:lstStyle/>
        <a:p>
          <a:r>
            <a:rPr lang="nl-NL"/>
            <a:t>Herpesvirus</a:t>
          </a:r>
          <a:endParaRPr lang="en-US"/>
        </a:p>
      </dgm:t>
    </dgm:pt>
    <dgm:pt modelId="{7E21B204-69CC-43F9-99E2-57D57CE759A0}" type="parTrans" cxnId="{BF3BDEBD-41E7-4FDC-8752-6E5476454CC2}">
      <dgm:prSet/>
      <dgm:spPr/>
      <dgm:t>
        <a:bodyPr/>
        <a:lstStyle/>
        <a:p>
          <a:endParaRPr lang="en-US"/>
        </a:p>
      </dgm:t>
    </dgm:pt>
    <dgm:pt modelId="{28516271-F533-44CE-B6F9-B29A1D0DAD35}" type="sibTrans" cxnId="{BF3BDEBD-41E7-4FDC-8752-6E5476454CC2}">
      <dgm:prSet/>
      <dgm:spPr/>
      <dgm:t>
        <a:bodyPr/>
        <a:lstStyle/>
        <a:p>
          <a:endParaRPr lang="en-US"/>
        </a:p>
      </dgm:t>
    </dgm:pt>
    <dgm:pt modelId="{DA20C755-10A9-49D8-B5DE-94EE53F5F7A7}">
      <dgm:prSet/>
      <dgm:spPr/>
      <dgm:t>
        <a:bodyPr/>
        <a:lstStyle/>
        <a:p>
          <a:r>
            <a:rPr lang="nl-NL"/>
            <a:t>Hepatitis</a:t>
          </a:r>
          <a:endParaRPr lang="en-US"/>
        </a:p>
      </dgm:t>
    </dgm:pt>
    <dgm:pt modelId="{7BD4A684-8AF4-41FC-9B04-1CAAA41C1293}" type="parTrans" cxnId="{E4A4662C-DC2E-431C-B9F1-95B7A2FBCAA2}">
      <dgm:prSet/>
      <dgm:spPr/>
      <dgm:t>
        <a:bodyPr/>
        <a:lstStyle/>
        <a:p>
          <a:endParaRPr lang="en-US"/>
        </a:p>
      </dgm:t>
    </dgm:pt>
    <dgm:pt modelId="{4092734F-1F93-4578-AD00-1905AAF3C90A}" type="sibTrans" cxnId="{E4A4662C-DC2E-431C-B9F1-95B7A2FBCAA2}">
      <dgm:prSet/>
      <dgm:spPr/>
      <dgm:t>
        <a:bodyPr/>
        <a:lstStyle/>
        <a:p>
          <a:endParaRPr lang="en-US"/>
        </a:p>
      </dgm:t>
    </dgm:pt>
    <dgm:pt modelId="{8354F686-742C-410D-AD82-ADEAAC4CEBD5}">
      <dgm:prSet/>
      <dgm:spPr/>
      <dgm:t>
        <a:bodyPr/>
        <a:lstStyle/>
        <a:p>
          <a:r>
            <a:rPr lang="nl-NL"/>
            <a:t>Soa’s</a:t>
          </a:r>
          <a:endParaRPr lang="en-US"/>
        </a:p>
      </dgm:t>
    </dgm:pt>
    <dgm:pt modelId="{6EA1031C-0C78-41D7-AF3C-FBDF9BC6B1E7}" type="parTrans" cxnId="{C78C9EBD-59D2-419C-B3F3-19A18613ED03}">
      <dgm:prSet/>
      <dgm:spPr/>
      <dgm:t>
        <a:bodyPr/>
        <a:lstStyle/>
        <a:p>
          <a:endParaRPr lang="en-US"/>
        </a:p>
      </dgm:t>
    </dgm:pt>
    <dgm:pt modelId="{AF16F473-6358-4599-9613-1EBC0CEC15F1}" type="sibTrans" cxnId="{C78C9EBD-59D2-419C-B3F3-19A18613ED03}">
      <dgm:prSet/>
      <dgm:spPr/>
      <dgm:t>
        <a:bodyPr/>
        <a:lstStyle/>
        <a:p>
          <a:endParaRPr lang="en-US"/>
        </a:p>
      </dgm:t>
    </dgm:pt>
    <dgm:pt modelId="{50B7D6D5-C250-43A7-B821-AD8780E980AC}">
      <dgm:prSet/>
      <dgm:spPr/>
      <dgm:t>
        <a:bodyPr/>
        <a:lstStyle/>
        <a:p>
          <a:r>
            <a:rPr lang="nl-NL"/>
            <a:t>MRSA</a:t>
          </a:r>
          <a:endParaRPr lang="en-US"/>
        </a:p>
      </dgm:t>
    </dgm:pt>
    <dgm:pt modelId="{3C1C627E-B6A0-4B2C-925D-A7036CD51978}" type="parTrans" cxnId="{F9731A07-5FC0-4104-84BE-40390E85D161}">
      <dgm:prSet/>
      <dgm:spPr/>
      <dgm:t>
        <a:bodyPr/>
        <a:lstStyle/>
        <a:p>
          <a:endParaRPr lang="en-US"/>
        </a:p>
      </dgm:t>
    </dgm:pt>
    <dgm:pt modelId="{2483D930-0B42-4B19-A76E-E3BF10B022F6}" type="sibTrans" cxnId="{F9731A07-5FC0-4104-84BE-40390E85D161}">
      <dgm:prSet/>
      <dgm:spPr/>
      <dgm:t>
        <a:bodyPr/>
        <a:lstStyle/>
        <a:p>
          <a:endParaRPr lang="en-US"/>
        </a:p>
      </dgm:t>
    </dgm:pt>
    <dgm:pt modelId="{5E531FBD-E64C-4546-80CC-5FF852BBC89D}">
      <dgm:prSet/>
      <dgm:spPr/>
      <dgm:t>
        <a:bodyPr/>
        <a:lstStyle/>
        <a:p>
          <a:r>
            <a:rPr lang="nl-NL"/>
            <a:t>Voedselvergiftiging en voedselinfecties</a:t>
          </a:r>
          <a:endParaRPr lang="en-US"/>
        </a:p>
      </dgm:t>
    </dgm:pt>
    <dgm:pt modelId="{2144B5E1-C167-4ECD-BDD8-8BD6C6BD4967}" type="parTrans" cxnId="{0E0B0E4D-CA60-4345-8FEE-9618EA9B16CA}">
      <dgm:prSet/>
      <dgm:spPr/>
      <dgm:t>
        <a:bodyPr/>
        <a:lstStyle/>
        <a:p>
          <a:endParaRPr lang="en-US"/>
        </a:p>
      </dgm:t>
    </dgm:pt>
    <dgm:pt modelId="{789E7F40-39E8-463A-96F1-C88B661F56AA}" type="sibTrans" cxnId="{0E0B0E4D-CA60-4345-8FEE-9618EA9B16CA}">
      <dgm:prSet/>
      <dgm:spPr/>
      <dgm:t>
        <a:bodyPr/>
        <a:lstStyle/>
        <a:p>
          <a:endParaRPr lang="en-US"/>
        </a:p>
      </dgm:t>
    </dgm:pt>
    <dgm:pt modelId="{BD25D5D0-D151-41E5-9227-8438B6F6E511}">
      <dgm:prSet/>
      <dgm:spPr/>
      <dgm:t>
        <a:bodyPr/>
        <a:lstStyle/>
        <a:p>
          <a:r>
            <a:rPr lang="nl-NL"/>
            <a:t>Schimmelinfecties </a:t>
          </a:r>
          <a:endParaRPr lang="en-US"/>
        </a:p>
      </dgm:t>
    </dgm:pt>
    <dgm:pt modelId="{1F032600-CA27-464F-A16E-1C30BEF9F45E}" type="parTrans" cxnId="{DF613D74-411C-48C9-9700-F8F881B67F80}">
      <dgm:prSet/>
      <dgm:spPr/>
      <dgm:t>
        <a:bodyPr/>
        <a:lstStyle/>
        <a:p>
          <a:endParaRPr lang="en-US"/>
        </a:p>
      </dgm:t>
    </dgm:pt>
    <dgm:pt modelId="{A9E5744A-4675-4BA0-92FB-6A5AC5873060}" type="sibTrans" cxnId="{DF613D74-411C-48C9-9700-F8F881B67F80}">
      <dgm:prSet/>
      <dgm:spPr/>
      <dgm:t>
        <a:bodyPr/>
        <a:lstStyle/>
        <a:p>
          <a:endParaRPr lang="en-US"/>
        </a:p>
      </dgm:t>
    </dgm:pt>
    <dgm:pt modelId="{CDD12CB3-42D4-4FC1-A49F-0E041A48DE01}" type="pres">
      <dgm:prSet presAssocID="{6CD995B2-6875-4094-815E-72F9DF64E754}" presName="linear" presStyleCnt="0">
        <dgm:presLayoutVars>
          <dgm:dir/>
          <dgm:animLvl val="lvl"/>
          <dgm:resizeHandles val="exact"/>
        </dgm:presLayoutVars>
      </dgm:prSet>
      <dgm:spPr/>
    </dgm:pt>
    <dgm:pt modelId="{3F7C71C9-8330-4B2B-93C8-DDF37F3FA113}" type="pres">
      <dgm:prSet presAssocID="{44B28BEA-038A-45C5-8C7F-D7FBB57F9A93}" presName="parentLin" presStyleCnt="0"/>
      <dgm:spPr/>
    </dgm:pt>
    <dgm:pt modelId="{1CD35B66-04AE-4199-A8B2-2D58268701A6}" type="pres">
      <dgm:prSet presAssocID="{44B28BEA-038A-45C5-8C7F-D7FBB57F9A93}" presName="parentLeftMargin" presStyleLbl="node1" presStyleIdx="0" presStyleCnt="7"/>
      <dgm:spPr/>
    </dgm:pt>
    <dgm:pt modelId="{63498BF1-D308-4C7E-A4FC-BA3722561ADA}" type="pres">
      <dgm:prSet presAssocID="{44B28BEA-038A-45C5-8C7F-D7FBB57F9A93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235D2D94-D071-4944-A1E8-053280F0D49A}" type="pres">
      <dgm:prSet presAssocID="{44B28BEA-038A-45C5-8C7F-D7FBB57F9A93}" presName="negativeSpace" presStyleCnt="0"/>
      <dgm:spPr/>
    </dgm:pt>
    <dgm:pt modelId="{308D17AC-94E2-485E-993C-4F316A4D3904}" type="pres">
      <dgm:prSet presAssocID="{44B28BEA-038A-45C5-8C7F-D7FBB57F9A93}" presName="childText" presStyleLbl="conFgAcc1" presStyleIdx="0" presStyleCnt="7">
        <dgm:presLayoutVars>
          <dgm:bulletEnabled val="1"/>
        </dgm:presLayoutVars>
      </dgm:prSet>
      <dgm:spPr/>
    </dgm:pt>
    <dgm:pt modelId="{EC4AA296-BF42-4E80-ACB0-B7C301147CD9}" type="pres">
      <dgm:prSet presAssocID="{B66BB726-35F9-4203-9C84-58260843A589}" presName="spaceBetweenRectangles" presStyleCnt="0"/>
      <dgm:spPr/>
    </dgm:pt>
    <dgm:pt modelId="{BFA3EF0F-175A-49F6-98F9-DDB8FBDDE625}" type="pres">
      <dgm:prSet presAssocID="{800BA628-1630-4B4E-AC6F-E3B27E69946F}" presName="parentLin" presStyleCnt="0"/>
      <dgm:spPr/>
    </dgm:pt>
    <dgm:pt modelId="{9958F3B1-2626-494A-AC1E-CD1759110463}" type="pres">
      <dgm:prSet presAssocID="{800BA628-1630-4B4E-AC6F-E3B27E69946F}" presName="parentLeftMargin" presStyleLbl="node1" presStyleIdx="0" presStyleCnt="7"/>
      <dgm:spPr/>
    </dgm:pt>
    <dgm:pt modelId="{94B23E91-510F-44EE-9DC8-A224C3CD366B}" type="pres">
      <dgm:prSet presAssocID="{800BA628-1630-4B4E-AC6F-E3B27E69946F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AA984627-87DE-45D8-A36B-EEDABEE03773}" type="pres">
      <dgm:prSet presAssocID="{800BA628-1630-4B4E-AC6F-E3B27E69946F}" presName="negativeSpace" presStyleCnt="0"/>
      <dgm:spPr/>
    </dgm:pt>
    <dgm:pt modelId="{2449659B-0811-45CA-AFC7-97F9E2850222}" type="pres">
      <dgm:prSet presAssocID="{800BA628-1630-4B4E-AC6F-E3B27E69946F}" presName="childText" presStyleLbl="conFgAcc1" presStyleIdx="1" presStyleCnt="7">
        <dgm:presLayoutVars>
          <dgm:bulletEnabled val="1"/>
        </dgm:presLayoutVars>
      </dgm:prSet>
      <dgm:spPr/>
    </dgm:pt>
    <dgm:pt modelId="{1F5B4455-8C29-4258-8B0C-215C7BD2506C}" type="pres">
      <dgm:prSet presAssocID="{28516271-F533-44CE-B6F9-B29A1D0DAD35}" presName="spaceBetweenRectangles" presStyleCnt="0"/>
      <dgm:spPr/>
    </dgm:pt>
    <dgm:pt modelId="{8E5C7F80-1D92-4B6B-9B98-F6E460B5041A}" type="pres">
      <dgm:prSet presAssocID="{DA20C755-10A9-49D8-B5DE-94EE53F5F7A7}" presName="parentLin" presStyleCnt="0"/>
      <dgm:spPr/>
    </dgm:pt>
    <dgm:pt modelId="{1C7DCA09-57E1-4C11-9C92-E811D9DB5547}" type="pres">
      <dgm:prSet presAssocID="{DA20C755-10A9-49D8-B5DE-94EE53F5F7A7}" presName="parentLeftMargin" presStyleLbl="node1" presStyleIdx="1" presStyleCnt="7"/>
      <dgm:spPr/>
    </dgm:pt>
    <dgm:pt modelId="{9222CC80-17D9-4ED9-93DD-DD5ADADEE8F3}" type="pres">
      <dgm:prSet presAssocID="{DA20C755-10A9-49D8-B5DE-94EE53F5F7A7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56F84A30-DF49-49DC-AA19-0D27EB77DCD3}" type="pres">
      <dgm:prSet presAssocID="{DA20C755-10A9-49D8-B5DE-94EE53F5F7A7}" presName="negativeSpace" presStyleCnt="0"/>
      <dgm:spPr/>
    </dgm:pt>
    <dgm:pt modelId="{3A3E09D9-4C6F-4012-BCC3-9BDC007E5FD7}" type="pres">
      <dgm:prSet presAssocID="{DA20C755-10A9-49D8-B5DE-94EE53F5F7A7}" presName="childText" presStyleLbl="conFgAcc1" presStyleIdx="2" presStyleCnt="7">
        <dgm:presLayoutVars>
          <dgm:bulletEnabled val="1"/>
        </dgm:presLayoutVars>
      </dgm:prSet>
      <dgm:spPr/>
    </dgm:pt>
    <dgm:pt modelId="{DF6ADE08-B109-4103-B32E-B743378C226F}" type="pres">
      <dgm:prSet presAssocID="{4092734F-1F93-4578-AD00-1905AAF3C90A}" presName="spaceBetweenRectangles" presStyleCnt="0"/>
      <dgm:spPr/>
    </dgm:pt>
    <dgm:pt modelId="{E589225D-7111-4AAD-B5DA-D79978E68CF0}" type="pres">
      <dgm:prSet presAssocID="{8354F686-742C-410D-AD82-ADEAAC4CEBD5}" presName="parentLin" presStyleCnt="0"/>
      <dgm:spPr/>
    </dgm:pt>
    <dgm:pt modelId="{62074E34-C4A6-4A2C-9B3C-530549592128}" type="pres">
      <dgm:prSet presAssocID="{8354F686-742C-410D-AD82-ADEAAC4CEBD5}" presName="parentLeftMargin" presStyleLbl="node1" presStyleIdx="2" presStyleCnt="7"/>
      <dgm:spPr/>
    </dgm:pt>
    <dgm:pt modelId="{C99C6DF9-6910-4771-92EC-31B723F29E63}" type="pres">
      <dgm:prSet presAssocID="{8354F686-742C-410D-AD82-ADEAAC4CEBD5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964CFF95-4DB5-4D08-AD05-2A58E4BCA093}" type="pres">
      <dgm:prSet presAssocID="{8354F686-742C-410D-AD82-ADEAAC4CEBD5}" presName="negativeSpace" presStyleCnt="0"/>
      <dgm:spPr/>
    </dgm:pt>
    <dgm:pt modelId="{D3AF5C83-C018-4CBD-92D9-D2ACA84D988D}" type="pres">
      <dgm:prSet presAssocID="{8354F686-742C-410D-AD82-ADEAAC4CEBD5}" presName="childText" presStyleLbl="conFgAcc1" presStyleIdx="3" presStyleCnt="7">
        <dgm:presLayoutVars>
          <dgm:bulletEnabled val="1"/>
        </dgm:presLayoutVars>
      </dgm:prSet>
      <dgm:spPr/>
    </dgm:pt>
    <dgm:pt modelId="{DFBBD978-D409-4942-9C87-402946D9A139}" type="pres">
      <dgm:prSet presAssocID="{AF16F473-6358-4599-9613-1EBC0CEC15F1}" presName="spaceBetweenRectangles" presStyleCnt="0"/>
      <dgm:spPr/>
    </dgm:pt>
    <dgm:pt modelId="{F221B272-DC33-48D3-958F-697688AF5179}" type="pres">
      <dgm:prSet presAssocID="{50B7D6D5-C250-43A7-B821-AD8780E980AC}" presName="parentLin" presStyleCnt="0"/>
      <dgm:spPr/>
    </dgm:pt>
    <dgm:pt modelId="{4A4647BF-1B2F-431B-B430-910A9BAFC639}" type="pres">
      <dgm:prSet presAssocID="{50B7D6D5-C250-43A7-B821-AD8780E980AC}" presName="parentLeftMargin" presStyleLbl="node1" presStyleIdx="3" presStyleCnt="7"/>
      <dgm:spPr/>
    </dgm:pt>
    <dgm:pt modelId="{BB6E133C-4967-44AA-9AC6-958F6D993D86}" type="pres">
      <dgm:prSet presAssocID="{50B7D6D5-C250-43A7-B821-AD8780E980AC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04869D60-ED61-4F12-869E-11D313C5A68C}" type="pres">
      <dgm:prSet presAssocID="{50B7D6D5-C250-43A7-B821-AD8780E980AC}" presName="negativeSpace" presStyleCnt="0"/>
      <dgm:spPr/>
    </dgm:pt>
    <dgm:pt modelId="{C1FDAAE5-3A06-4E7E-9A01-4109872BAF98}" type="pres">
      <dgm:prSet presAssocID="{50B7D6D5-C250-43A7-B821-AD8780E980AC}" presName="childText" presStyleLbl="conFgAcc1" presStyleIdx="4" presStyleCnt="7">
        <dgm:presLayoutVars>
          <dgm:bulletEnabled val="1"/>
        </dgm:presLayoutVars>
      </dgm:prSet>
      <dgm:spPr/>
    </dgm:pt>
    <dgm:pt modelId="{61A2454D-B151-4EA9-9188-DED8E72C6321}" type="pres">
      <dgm:prSet presAssocID="{2483D930-0B42-4B19-A76E-E3BF10B022F6}" presName="spaceBetweenRectangles" presStyleCnt="0"/>
      <dgm:spPr/>
    </dgm:pt>
    <dgm:pt modelId="{63A2EF5B-C590-48CB-82F5-F2F277D70336}" type="pres">
      <dgm:prSet presAssocID="{5E531FBD-E64C-4546-80CC-5FF852BBC89D}" presName="parentLin" presStyleCnt="0"/>
      <dgm:spPr/>
    </dgm:pt>
    <dgm:pt modelId="{62618965-3527-4F4B-A9D3-F28D35304F0E}" type="pres">
      <dgm:prSet presAssocID="{5E531FBD-E64C-4546-80CC-5FF852BBC89D}" presName="parentLeftMargin" presStyleLbl="node1" presStyleIdx="4" presStyleCnt="7"/>
      <dgm:spPr/>
    </dgm:pt>
    <dgm:pt modelId="{6FD0AD09-B065-4699-8BF8-AD49B392BD2F}" type="pres">
      <dgm:prSet presAssocID="{5E531FBD-E64C-4546-80CC-5FF852BBC89D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B4CC30F7-012D-4951-877F-E480C8FD1986}" type="pres">
      <dgm:prSet presAssocID="{5E531FBD-E64C-4546-80CC-5FF852BBC89D}" presName="negativeSpace" presStyleCnt="0"/>
      <dgm:spPr/>
    </dgm:pt>
    <dgm:pt modelId="{BFE83D7A-C092-4C36-9DDF-B83460BB3056}" type="pres">
      <dgm:prSet presAssocID="{5E531FBD-E64C-4546-80CC-5FF852BBC89D}" presName="childText" presStyleLbl="conFgAcc1" presStyleIdx="5" presStyleCnt="7">
        <dgm:presLayoutVars>
          <dgm:bulletEnabled val="1"/>
        </dgm:presLayoutVars>
      </dgm:prSet>
      <dgm:spPr/>
    </dgm:pt>
    <dgm:pt modelId="{1220B286-A513-4E3A-AD54-71A4ECF217DF}" type="pres">
      <dgm:prSet presAssocID="{789E7F40-39E8-463A-96F1-C88B661F56AA}" presName="spaceBetweenRectangles" presStyleCnt="0"/>
      <dgm:spPr/>
    </dgm:pt>
    <dgm:pt modelId="{E5DAE79A-9A76-4316-828F-E34BF402C73B}" type="pres">
      <dgm:prSet presAssocID="{BD25D5D0-D151-41E5-9227-8438B6F6E511}" presName="parentLin" presStyleCnt="0"/>
      <dgm:spPr/>
    </dgm:pt>
    <dgm:pt modelId="{DC83184D-201B-47BD-89EF-73E75B2661A2}" type="pres">
      <dgm:prSet presAssocID="{BD25D5D0-D151-41E5-9227-8438B6F6E511}" presName="parentLeftMargin" presStyleLbl="node1" presStyleIdx="5" presStyleCnt="7"/>
      <dgm:spPr/>
    </dgm:pt>
    <dgm:pt modelId="{EB2F2D6E-C1A3-4AD7-A0BB-5215111BFF73}" type="pres">
      <dgm:prSet presAssocID="{BD25D5D0-D151-41E5-9227-8438B6F6E511}" presName="parentText" presStyleLbl="node1" presStyleIdx="6" presStyleCnt="7">
        <dgm:presLayoutVars>
          <dgm:chMax val="0"/>
          <dgm:bulletEnabled val="1"/>
        </dgm:presLayoutVars>
      </dgm:prSet>
      <dgm:spPr/>
    </dgm:pt>
    <dgm:pt modelId="{D5A52B89-4EAF-49E7-82E1-00F33EBE1CF7}" type="pres">
      <dgm:prSet presAssocID="{BD25D5D0-D151-41E5-9227-8438B6F6E511}" presName="negativeSpace" presStyleCnt="0"/>
      <dgm:spPr/>
    </dgm:pt>
    <dgm:pt modelId="{A9BC92A1-3B80-4980-8CAB-6B7677EC87CC}" type="pres">
      <dgm:prSet presAssocID="{BD25D5D0-D151-41E5-9227-8438B6F6E511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FA81C001-5DC5-4827-98E9-8DE03467BD4F}" type="presOf" srcId="{44B28BEA-038A-45C5-8C7F-D7FBB57F9A93}" destId="{63498BF1-D308-4C7E-A4FC-BA3722561ADA}" srcOrd="1" destOrd="0" presId="urn:microsoft.com/office/officeart/2005/8/layout/list1"/>
    <dgm:cxn modelId="{F9731A07-5FC0-4104-84BE-40390E85D161}" srcId="{6CD995B2-6875-4094-815E-72F9DF64E754}" destId="{50B7D6D5-C250-43A7-B821-AD8780E980AC}" srcOrd="4" destOrd="0" parTransId="{3C1C627E-B6A0-4B2C-925D-A7036CD51978}" sibTransId="{2483D930-0B42-4B19-A76E-E3BF10B022F6}"/>
    <dgm:cxn modelId="{2FBB3F10-984E-47F0-A336-511A31E87BB6}" type="presOf" srcId="{44B28BEA-038A-45C5-8C7F-D7FBB57F9A93}" destId="{1CD35B66-04AE-4199-A8B2-2D58268701A6}" srcOrd="0" destOrd="0" presId="urn:microsoft.com/office/officeart/2005/8/layout/list1"/>
    <dgm:cxn modelId="{1387011C-1B32-42EF-9362-E8D935A592FB}" type="presOf" srcId="{BD25D5D0-D151-41E5-9227-8438B6F6E511}" destId="{EB2F2D6E-C1A3-4AD7-A0BB-5215111BFF73}" srcOrd="1" destOrd="0" presId="urn:microsoft.com/office/officeart/2005/8/layout/list1"/>
    <dgm:cxn modelId="{E4A4662C-DC2E-431C-B9F1-95B7A2FBCAA2}" srcId="{6CD995B2-6875-4094-815E-72F9DF64E754}" destId="{DA20C755-10A9-49D8-B5DE-94EE53F5F7A7}" srcOrd="2" destOrd="0" parTransId="{7BD4A684-8AF4-41FC-9B04-1CAAA41C1293}" sibTransId="{4092734F-1F93-4578-AD00-1905AAF3C90A}"/>
    <dgm:cxn modelId="{7226E660-066A-429C-9165-6E18CADCE93F}" type="presOf" srcId="{DA20C755-10A9-49D8-B5DE-94EE53F5F7A7}" destId="{1C7DCA09-57E1-4C11-9C92-E811D9DB5547}" srcOrd="0" destOrd="0" presId="urn:microsoft.com/office/officeart/2005/8/layout/list1"/>
    <dgm:cxn modelId="{EE260242-018C-4D74-9937-30686D0F5CBF}" type="presOf" srcId="{50B7D6D5-C250-43A7-B821-AD8780E980AC}" destId="{4A4647BF-1B2F-431B-B430-910A9BAFC639}" srcOrd="0" destOrd="0" presId="urn:microsoft.com/office/officeart/2005/8/layout/list1"/>
    <dgm:cxn modelId="{E4BFD866-B6A6-4827-9E4D-9D78CE97C640}" type="presOf" srcId="{8354F686-742C-410D-AD82-ADEAAC4CEBD5}" destId="{62074E34-C4A6-4A2C-9B3C-530549592128}" srcOrd="0" destOrd="0" presId="urn:microsoft.com/office/officeart/2005/8/layout/list1"/>
    <dgm:cxn modelId="{0E0B0E4D-CA60-4345-8FEE-9618EA9B16CA}" srcId="{6CD995B2-6875-4094-815E-72F9DF64E754}" destId="{5E531FBD-E64C-4546-80CC-5FF852BBC89D}" srcOrd="5" destOrd="0" parTransId="{2144B5E1-C167-4ECD-BDD8-8BD6C6BD4967}" sibTransId="{789E7F40-39E8-463A-96F1-C88B661F56AA}"/>
    <dgm:cxn modelId="{DF613D74-411C-48C9-9700-F8F881B67F80}" srcId="{6CD995B2-6875-4094-815E-72F9DF64E754}" destId="{BD25D5D0-D151-41E5-9227-8438B6F6E511}" srcOrd="6" destOrd="0" parTransId="{1F032600-CA27-464F-A16E-1C30BEF9F45E}" sibTransId="{A9E5744A-4675-4BA0-92FB-6A5AC5873060}"/>
    <dgm:cxn modelId="{60EB5CA3-19D0-44B6-807B-89258C0A6B3D}" type="presOf" srcId="{5E531FBD-E64C-4546-80CC-5FF852BBC89D}" destId="{6FD0AD09-B065-4699-8BF8-AD49B392BD2F}" srcOrd="1" destOrd="0" presId="urn:microsoft.com/office/officeart/2005/8/layout/list1"/>
    <dgm:cxn modelId="{A80059A6-FB60-4DEB-9FF9-CC80A453D4C7}" type="presOf" srcId="{6CD995B2-6875-4094-815E-72F9DF64E754}" destId="{CDD12CB3-42D4-4FC1-A49F-0E041A48DE01}" srcOrd="0" destOrd="0" presId="urn:microsoft.com/office/officeart/2005/8/layout/list1"/>
    <dgm:cxn modelId="{07DBB2B0-F38A-4185-AFDB-F76F49E63F2C}" type="presOf" srcId="{5E531FBD-E64C-4546-80CC-5FF852BBC89D}" destId="{62618965-3527-4F4B-A9D3-F28D35304F0E}" srcOrd="0" destOrd="0" presId="urn:microsoft.com/office/officeart/2005/8/layout/list1"/>
    <dgm:cxn modelId="{EE49CDB0-950D-44C3-8B92-E73089B9DD7F}" type="presOf" srcId="{800BA628-1630-4B4E-AC6F-E3B27E69946F}" destId="{94B23E91-510F-44EE-9DC8-A224C3CD366B}" srcOrd="1" destOrd="0" presId="urn:microsoft.com/office/officeart/2005/8/layout/list1"/>
    <dgm:cxn modelId="{078105BC-7410-4842-8117-76C65516673A}" srcId="{6CD995B2-6875-4094-815E-72F9DF64E754}" destId="{44B28BEA-038A-45C5-8C7F-D7FBB57F9A93}" srcOrd="0" destOrd="0" parTransId="{0FF799EE-793D-4292-8EA8-7BC93EA34EC8}" sibTransId="{B66BB726-35F9-4203-9C84-58260843A589}"/>
    <dgm:cxn modelId="{540052BD-4066-4471-A314-8C6FE6957F88}" type="presOf" srcId="{BD25D5D0-D151-41E5-9227-8438B6F6E511}" destId="{DC83184D-201B-47BD-89EF-73E75B2661A2}" srcOrd="0" destOrd="0" presId="urn:microsoft.com/office/officeart/2005/8/layout/list1"/>
    <dgm:cxn modelId="{C78C9EBD-59D2-419C-B3F3-19A18613ED03}" srcId="{6CD995B2-6875-4094-815E-72F9DF64E754}" destId="{8354F686-742C-410D-AD82-ADEAAC4CEBD5}" srcOrd="3" destOrd="0" parTransId="{6EA1031C-0C78-41D7-AF3C-FBDF9BC6B1E7}" sibTransId="{AF16F473-6358-4599-9613-1EBC0CEC15F1}"/>
    <dgm:cxn modelId="{BF3BDEBD-41E7-4FDC-8752-6E5476454CC2}" srcId="{6CD995B2-6875-4094-815E-72F9DF64E754}" destId="{800BA628-1630-4B4E-AC6F-E3B27E69946F}" srcOrd="1" destOrd="0" parTransId="{7E21B204-69CC-43F9-99E2-57D57CE759A0}" sibTransId="{28516271-F533-44CE-B6F9-B29A1D0DAD35}"/>
    <dgm:cxn modelId="{049D3FC6-A4B8-43B2-89F6-4FBED9EB3D6F}" type="presOf" srcId="{50B7D6D5-C250-43A7-B821-AD8780E980AC}" destId="{BB6E133C-4967-44AA-9AC6-958F6D993D86}" srcOrd="1" destOrd="0" presId="urn:microsoft.com/office/officeart/2005/8/layout/list1"/>
    <dgm:cxn modelId="{EEAA74CC-8E1D-4FBF-9D26-CB959F0C544F}" type="presOf" srcId="{800BA628-1630-4B4E-AC6F-E3B27E69946F}" destId="{9958F3B1-2626-494A-AC1E-CD1759110463}" srcOrd="0" destOrd="0" presId="urn:microsoft.com/office/officeart/2005/8/layout/list1"/>
    <dgm:cxn modelId="{77B287DF-06A5-447D-BABA-2FF7C09A19FF}" type="presOf" srcId="{DA20C755-10A9-49D8-B5DE-94EE53F5F7A7}" destId="{9222CC80-17D9-4ED9-93DD-DD5ADADEE8F3}" srcOrd="1" destOrd="0" presId="urn:microsoft.com/office/officeart/2005/8/layout/list1"/>
    <dgm:cxn modelId="{3B8F66F3-D263-49EF-90EC-F42CC02B759F}" type="presOf" srcId="{8354F686-742C-410D-AD82-ADEAAC4CEBD5}" destId="{C99C6DF9-6910-4771-92EC-31B723F29E63}" srcOrd="1" destOrd="0" presId="urn:microsoft.com/office/officeart/2005/8/layout/list1"/>
    <dgm:cxn modelId="{296F2EAD-6269-4100-AA6D-33B9021C78EC}" type="presParOf" srcId="{CDD12CB3-42D4-4FC1-A49F-0E041A48DE01}" destId="{3F7C71C9-8330-4B2B-93C8-DDF37F3FA113}" srcOrd="0" destOrd="0" presId="urn:microsoft.com/office/officeart/2005/8/layout/list1"/>
    <dgm:cxn modelId="{88DD8774-E0C3-4343-A73A-82FF937C5DA6}" type="presParOf" srcId="{3F7C71C9-8330-4B2B-93C8-DDF37F3FA113}" destId="{1CD35B66-04AE-4199-A8B2-2D58268701A6}" srcOrd="0" destOrd="0" presId="urn:microsoft.com/office/officeart/2005/8/layout/list1"/>
    <dgm:cxn modelId="{11152442-DD04-43B7-8FFC-E9B75E4A4AC9}" type="presParOf" srcId="{3F7C71C9-8330-4B2B-93C8-DDF37F3FA113}" destId="{63498BF1-D308-4C7E-A4FC-BA3722561ADA}" srcOrd="1" destOrd="0" presId="urn:microsoft.com/office/officeart/2005/8/layout/list1"/>
    <dgm:cxn modelId="{396D25C6-488D-46EB-AB4B-CEA290DEA17B}" type="presParOf" srcId="{CDD12CB3-42D4-4FC1-A49F-0E041A48DE01}" destId="{235D2D94-D071-4944-A1E8-053280F0D49A}" srcOrd="1" destOrd="0" presId="urn:microsoft.com/office/officeart/2005/8/layout/list1"/>
    <dgm:cxn modelId="{C2CBD730-6AE9-4AD1-A74F-E22D62A770F7}" type="presParOf" srcId="{CDD12CB3-42D4-4FC1-A49F-0E041A48DE01}" destId="{308D17AC-94E2-485E-993C-4F316A4D3904}" srcOrd="2" destOrd="0" presId="urn:microsoft.com/office/officeart/2005/8/layout/list1"/>
    <dgm:cxn modelId="{7E54D52E-21DF-483D-9313-E2E22FC9731F}" type="presParOf" srcId="{CDD12CB3-42D4-4FC1-A49F-0E041A48DE01}" destId="{EC4AA296-BF42-4E80-ACB0-B7C301147CD9}" srcOrd="3" destOrd="0" presId="urn:microsoft.com/office/officeart/2005/8/layout/list1"/>
    <dgm:cxn modelId="{4021349D-2190-40E9-9607-0C3B1FB81BEF}" type="presParOf" srcId="{CDD12CB3-42D4-4FC1-A49F-0E041A48DE01}" destId="{BFA3EF0F-175A-49F6-98F9-DDB8FBDDE625}" srcOrd="4" destOrd="0" presId="urn:microsoft.com/office/officeart/2005/8/layout/list1"/>
    <dgm:cxn modelId="{4183DCCA-161A-4392-9B75-43C9D49B43BC}" type="presParOf" srcId="{BFA3EF0F-175A-49F6-98F9-DDB8FBDDE625}" destId="{9958F3B1-2626-494A-AC1E-CD1759110463}" srcOrd="0" destOrd="0" presId="urn:microsoft.com/office/officeart/2005/8/layout/list1"/>
    <dgm:cxn modelId="{055BB34C-0108-4F36-8E0A-5EACE90EB98F}" type="presParOf" srcId="{BFA3EF0F-175A-49F6-98F9-DDB8FBDDE625}" destId="{94B23E91-510F-44EE-9DC8-A224C3CD366B}" srcOrd="1" destOrd="0" presId="urn:microsoft.com/office/officeart/2005/8/layout/list1"/>
    <dgm:cxn modelId="{53700039-2DF7-4443-A422-8F73F389D9E3}" type="presParOf" srcId="{CDD12CB3-42D4-4FC1-A49F-0E041A48DE01}" destId="{AA984627-87DE-45D8-A36B-EEDABEE03773}" srcOrd="5" destOrd="0" presId="urn:microsoft.com/office/officeart/2005/8/layout/list1"/>
    <dgm:cxn modelId="{852C3D72-7251-4AFF-9398-802A26ED726B}" type="presParOf" srcId="{CDD12CB3-42D4-4FC1-A49F-0E041A48DE01}" destId="{2449659B-0811-45CA-AFC7-97F9E2850222}" srcOrd="6" destOrd="0" presId="urn:microsoft.com/office/officeart/2005/8/layout/list1"/>
    <dgm:cxn modelId="{22F42F5F-5521-49AA-88AF-9E6F14B24419}" type="presParOf" srcId="{CDD12CB3-42D4-4FC1-A49F-0E041A48DE01}" destId="{1F5B4455-8C29-4258-8B0C-215C7BD2506C}" srcOrd="7" destOrd="0" presId="urn:microsoft.com/office/officeart/2005/8/layout/list1"/>
    <dgm:cxn modelId="{CFBC1A85-41CD-4092-9135-3E6CB4C46E2D}" type="presParOf" srcId="{CDD12CB3-42D4-4FC1-A49F-0E041A48DE01}" destId="{8E5C7F80-1D92-4B6B-9B98-F6E460B5041A}" srcOrd="8" destOrd="0" presId="urn:microsoft.com/office/officeart/2005/8/layout/list1"/>
    <dgm:cxn modelId="{1C4F58C6-877C-4A7B-96FC-5DEF237F88A8}" type="presParOf" srcId="{8E5C7F80-1D92-4B6B-9B98-F6E460B5041A}" destId="{1C7DCA09-57E1-4C11-9C92-E811D9DB5547}" srcOrd="0" destOrd="0" presId="urn:microsoft.com/office/officeart/2005/8/layout/list1"/>
    <dgm:cxn modelId="{92FD9797-9F58-40CE-9C86-141823F8266C}" type="presParOf" srcId="{8E5C7F80-1D92-4B6B-9B98-F6E460B5041A}" destId="{9222CC80-17D9-4ED9-93DD-DD5ADADEE8F3}" srcOrd="1" destOrd="0" presId="urn:microsoft.com/office/officeart/2005/8/layout/list1"/>
    <dgm:cxn modelId="{4906700D-B8DC-4725-9C80-F18114C1FC09}" type="presParOf" srcId="{CDD12CB3-42D4-4FC1-A49F-0E041A48DE01}" destId="{56F84A30-DF49-49DC-AA19-0D27EB77DCD3}" srcOrd="9" destOrd="0" presId="urn:microsoft.com/office/officeart/2005/8/layout/list1"/>
    <dgm:cxn modelId="{C4BAA5B5-B3AB-439E-BA33-6F3668CB7097}" type="presParOf" srcId="{CDD12CB3-42D4-4FC1-A49F-0E041A48DE01}" destId="{3A3E09D9-4C6F-4012-BCC3-9BDC007E5FD7}" srcOrd="10" destOrd="0" presId="urn:microsoft.com/office/officeart/2005/8/layout/list1"/>
    <dgm:cxn modelId="{011ED090-F740-4147-9322-EDDE5DBF755A}" type="presParOf" srcId="{CDD12CB3-42D4-4FC1-A49F-0E041A48DE01}" destId="{DF6ADE08-B109-4103-B32E-B743378C226F}" srcOrd="11" destOrd="0" presId="urn:microsoft.com/office/officeart/2005/8/layout/list1"/>
    <dgm:cxn modelId="{E4C8474A-ECED-46EE-838A-462260AC82FD}" type="presParOf" srcId="{CDD12CB3-42D4-4FC1-A49F-0E041A48DE01}" destId="{E589225D-7111-4AAD-B5DA-D79978E68CF0}" srcOrd="12" destOrd="0" presId="urn:microsoft.com/office/officeart/2005/8/layout/list1"/>
    <dgm:cxn modelId="{B46D9851-64FA-4977-853F-AFE380FB9D2B}" type="presParOf" srcId="{E589225D-7111-4AAD-B5DA-D79978E68CF0}" destId="{62074E34-C4A6-4A2C-9B3C-530549592128}" srcOrd="0" destOrd="0" presId="urn:microsoft.com/office/officeart/2005/8/layout/list1"/>
    <dgm:cxn modelId="{BB8E69E7-97A1-4D3E-B244-70DCBC5A3716}" type="presParOf" srcId="{E589225D-7111-4AAD-B5DA-D79978E68CF0}" destId="{C99C6DF9-6910-4771-92EC-31B723F29E63}" srcOrd="1" destOrd="0" presId="urn:microsoft.com/office/officeart/2005/8/layout/list1"/>
    <dgm:cxn modelId="{54202E85-C39D-4B33-A480-A8F1A4468488}" type="presParOf" srcId="{CDD12CB3-42D4-4FC1-A49F-0E041A48DE01}" destId="{964CFF95-4DB5-4D08-AD05-2A58E4BCA093}" srcOrd="13" destOrd="0" presId="urn:microsoft.com/office/officeart/2005/8/layout/list1"/>
    <dgm:cxn modelId="{D5F4558D-D249-4F54-9645-5A93B10A7B1A}" type="presParOf" srcId="{CDD12CB3-42D4-4FC1-A49F-0E041A48DE01}" destId="{D3AF5C83-C018-4CBD-92D9-D2ACA84D988D}" srcOrd="14" destOrd="0" presId="urn:microsoft.com/office/officeart/2005/8/layout/list1"/>
    <dgm:cxn modelId="{76C3D987-4CB2-443C-BFD9-76E9C7CA759E}" type="presParOf" srcId="{CDD12CB3-42D4-4FC1-A49F-0E041A48DE01}" destId="{DFBBD978-D409-4942-9C87-402946D9A139}" srcOrd="15" destOrd="0" presId="urn:microsoft.com/office/officeart/2005/8/layout/list1"/>
    <dgm:cxn modelId="{043BB524-B035-4A7E-83C0-9AA5166EAB2D}" type="presParOf" srcId="{CDD12CB3-42D4-4FC1-A49F-0E041A48DE01}" destId="{F221B272-DC33-48D3-958F-697688AF5179}" srcOrd="16" destOrd="0" presId="urn:microsoft.com/office/officeart/2005/8/layout/list1"/>
    <dgm:cxn modelId="{5FC0276F-ED81-4C55-B6AB-F8AED06043AD}" type="presParOf" srcId="{F221B272-DC33-48D3-958F-697688AF5179}" destId="{4A4647BF-1B2F-431B-B430-910A9BAFC639}" srcOrd="0" destOrd="0" presId="urn:microsoft.com/office/officeart/2005/8/layout/list1"/>
    <dgm:cxn modelId="{1080AEFC-760B-4167-829A-FDAFBA8D9ECE}" type="presParOf" srcId="{F221B272-DC33-48D3-958F-697688AF5179}" destId="{BB6E133C-4967-44AA-9AC6-958F6D993D86}" srcOrd="1" destOrd="0" presId="urn:microsoft.com/office/officeart/2005/8/layout/list1"/>
    <dgm:cxn modelId="{9D18D708-AC4D-4E42-8372-435589841077}" type="presParOf" srcId="{CDD12CB3-42D4-4FC1-A49F-0E041A48DE01}" destId="{04869D60-ED61-4F12-869E-11D313C5A68C}" srcOrd="17" destOrd="0" presId="urn:microsoft.com/office/officeart/2005/8/layout/list1"/>
    <dgm:cxn modelId="{FC2CC428-658A-4A2B-8E19-A3EB02D9A23F}" type="presParOf" srcId="{CDD12CB3-42D4-4FC1-A49F-0E041A48DE01}" destId="{C1FDAAE5-3A06-4E7E-9A01-4109872BAF98}" srcOrd="18" destOrd="0" presId="urn:microsoft.com/office/officeart/2005/8/layout/list1"/>
    <dgm:cxn modelId="{4EB6B10D-2121-40AA-954D-DF0E06D1696F}" type="presParOf" srcId="{CDD12CB3-42D4-4FC1-A49F-0E041A48DE01}" destId="{61A2454D-B151-4EA9-9188-DED8E72C6321}" srcOrd="19" destOrd="0" presId="urn:microsoft.com/office/officeart/2005/8/layout/list1"/>
    <dgm:cxn modelId="{BD790428-D358-4169-98C4-AC9459ED8928}" type="presParOf" srcId="{CDD12CB3-42D4-4FC1-A49F-0E041A48DE01}" destId="{63A2EF5B-C590-48CB-82F5-F2F277D70336}" srcOrd="20" destOrd="0" presId="urn:microsoft.com/office/officeart/2005/8/layout/list1"/>
    <dgm:cxn modelId="{C492E397-A49B-46BF-AF12-E8D8C129AC33}" type="presParOf" srcId="{63A2EF5B-C590-48CB-82F5-F2F277D70336}" destId="{62618965-3527-4F4B-A9D3-F28D35304F0E}" srcOrd="0" destOrd="0" presId="urn:microsoft.com/office/officeart/2005/8/layout/list1"/>
    <dgm:cxn modelId="{8FA73708-9CAB-40BB-AA6F-C9EAFCD616E9}" type="presParOf" srcId="{63A2EF5B-C590-48CB-82F5-F2F277D70336}" destId="{6FD0AD09-B065-4699-8BF8-AD49B392BD2F}" srcOrd="1" destOrd="0" presId="urn:microsoft.com/office/officeart/2005/8/layout/list1"/>
    <dgm:cxn modelId="{8F31E049-1532-41E2-947F-8DE4A35968A6}" type="presParOf" srcId="{CDD12CB3-42D4-4FC1-A49F-0E041A48DE01}" destId="{B4CC30F7-012D-4951-877F-E480C8FD1986}" srcOrd="21" destOrd="0" presId="urn:microsoft.com/office/officeart/2005/8/layout/list1"/>
    <dgm:cxn modelId="{E247373E-7AB6-4D65-82E1-7DD820CBE15D}" type="presParOf" srcId="{CDD12CB3-42D4-4FC1-A49F-0E041A48DE01}" destId="{BFE83D7A-C092-4C36-9DDF-B83460BB3056}" srcOrd="22" destOrd="0" presId="urn:microsoft.com/office/officeart/2005/8/layout/list1"/>
    <dgm:cxn modelId="{396496DC-D2CD-4F75-B7A2-9AAC99035E35}" type="presParOf" srcId="{CDD12CB3-42D4-4FC1-A49F-0E041A48DE01}" destId="{1220B286-A513-4E3A-AD54-71A4ECF217DF}" srcOrd="23" destOrd="0" presId="urn:microsoft.com/office/officeart/2005/8/layout/list1"/>
    <dgm:cxn modelId="{733F3B08-0370-4E83-B9AF-6E51ACF228C5}" type="presParOf" srcId="{CDD12CB3-42D4-4FC1-A49F-0E041A48DE01}" destId="{E5DAE79A-9A76-4316-828F-E34BF402C73B}" srcOrd="24" destOrd="0" presId="urn:microsoft.com/office/officeart/2005/8/layout/list1"/>
    <dgm:cxn modelId="{8AD042BC-29B6-409B-8B13-F9503248EA20}" type="presParOf" srcId="{E5DAE79A-9A76-4316-828F-E34BF402C73B}" destId="{DC83184D-201B-47BD-89EF-73E75B2661A2}" srcOrd="0" destOrd="0" presId="urn:microsoft.com/office/officeart/2005/8/layout/list1"/>
    <dgm:cxn modelId="{411BE5FF-F27E-4E72-96D2-153DF98839F7}" type="presParOf" srcId="{E5DAE79A-9A76-4316-828F-E34BF402C73B}" destId="{EB2F2D6E-C1A3-4AD7-A0BB-5215111BFF73}" srcOrd="1" destOrd="0" presId="urn:microsoft.com/office/officeart/2005/8/layout/list1"/>
    <dgm:cxn modelId="{538F59A6-8AF2-4214-AECF-067C10CFB056}" type="presParOf" srcId="{CDD12CB3-42D4-4FC1-A49F-0E041A48DE01}" destId="{D5A52B89-4EAF-49E7-82E1-00F33EBE1CF7}" srcOrd="25" destOrd="0" presId="urn:microsoft.com/office/officeart/2005/8/layout/list1"/>
    <dgm:cxn modelId="{F7243C0A-A215-4C72-B8ED-0CA6EBC89104}" type="presParOf" srcId="{CDD12CB3-42D4-4FC1-A49F-0E041A48DE01}" destId="{A9BC92A1-3B80-4980-8CAB-6B7677EC87CC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4346566-2D80-47AD-BA45-9F04DB472A38}" type="doc">
      <dgm:prSet loTypeId="urn:microsoft.com/office/officeart/2016/7/layout/RepeatingBendingProcessNew" loCatId="process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840A08B-712F-45DB-89D1-ECE35A41E569}">
      <dgm:prSet/>
      <dgm:spPr/>
      <dgm:t>
        <a:bodyPr/>
        <a:lstStyle/>
        <a:p>
          <a:r>
            <a:rPr lang="nl-NL"/>
            <a:t>Verwerk de antwoorden van onderstaande vragen in een presentatievorm.</a:t>
          </a:r>
          <a:endParaRPr lang="en-US"/>
        </a:p>
      </dgm:t>
    </dgm:pt>
    <dgm:pt modelId="{0AB99915-A287-4F6B-868D-65085F8EF790}" type="parTrans" cxnId="{49A1B8C1-A2E7-41A9-9117-52C7B688025E}">
      <dgm:prSet/>
      <dgm:spPr/>
      <dgm:t>
        <a:bodyPr/>
        <a:lstStyle/>
        <a:p>
          <a:endParaRPr lang="en-US"/>
        </a:p>
      </dgm:t>
    </dgm:pt>
    <dgm:pt modelId="{1C3A91F6-EDDC-4BA6-B0D0-D3CF2196B654}" type="sibTrans" cxnId="{49A1B8C1-A2E7-41A9-9117-52C7B688025E}">
      <dgm:prSet/>
      <dgm:spPr/>
      <dgm:t>
        <a:bodyPr/>
        <a:lstStyle/>
        <a:p>
          <a:endParaRPr lang="en-US"/>
        </a:p>
      </dgm:t>
    </dgm:pt>
    <dgm:pt modelId="{53DFDC7D-796A-4639-BABD-FE8CF9C5B129}">
      <dgm:prSet/>
      <dgm:spPr/>
      <dgm:t>
        <a:bodyPr/>
        <a:lstStyle/>
        <a:p>
          <a:r>
            <a:rPr lang="nl-NL"/>
            <a:t>Wat is de oorzaak van de infectieziekte?</a:t>
          </a:r>
          <a:endParaRPr lang="en-US"/>
        </a:p>
      </dgm:t>
    </dgm:pt>
    <dgm:pt modelId="{65239D53-0D45-4D81-953A-90EC995CA635}" type="parTrans" cxnId="{93FF92E6-F73D-4D2D-BCBD-D834D93A0FD2}">
      <dgm:prSet/>
      <dgm:spPr/>
      <dgm:t>
        <a:bodyPr/>
        <a:lstStyle/>
        <a:p>
          <a:endParaRPr lang="en-US"/>
        </a:p>
      </dgm:t>
    </dgm:pt>
    <dgm:pt modelId="{25B3D317-464F-4DD1-A551-A7CEDF25F710}" type="sibTrans" cxnId="{93FF92E6-F73D-4D2D-BCBD-D834D93A0FD2}">
      <dgm:prSet/>
      <dgm:spPr/>
      <dgm:t>
        <a:bodyPr/>
        <a:lstStyle/>
        <a:p>
          <a:endParaRPr lang="en-US"/>
        </a:p>
      </dgm:t>
    </dgm:pt>
    <dgm:pt modelId="{FCD850F8-3B8E-448B-B4B8-E30FB2086D2B}">
      <dgm:prSet/>
      <dgm:spPr/>
      <dgm:t>
        <a:bodyPr/>
        <a:lstStyle/>
        <a:p>
          <a:r>
            <a:rPr lang="nl-NL"/>
            <a:t>Wat zijn de verschijnselen bij de infectieziekte?</a:t>
          </a:r>
          <a:endParaRPr lang="en-US"/>
        </a:p>
      </dgm:t>
    </dgm:pt>
    <dgm:pt modelId="{419BEF91-ED05-46A7-A8E3-39BCDD1C1BF9}" type="parTrans" cxnId="{99103B9A-98B1-49EC-B604-29CB19BDB48F}">
      <dgm:prSet/>
      <dgm:spPr/>
      <dgm:t>
        <a:bodyPr/>
        <a:lstStyle/>
        <a:p>
          <a:endParaRPr lang="en-US"/>
        </a:p>
      </dgm:t>
    </dgm:pt>
    <dgm:pt modelId="{13C9757E-4E69-4AC8-888E-0E77B36E2E2E}" type="sibTrans" cxnId="{99103B9A-98B1-49EC-B604-29CB19BDB48F}">
      <dgm:prSet/>
      <dgm:spPr/>
      <dgm:t>
        <a:bodyPr/>
        <a:lstStyle/>
        <a:p>
          <a:endParaRPr lang="en-US"/>
        </a:p>
      </dgm:t>
    </dgm:pt>
    <dgm:pt modelId="{FD0A158C-58F7-4571-B07A-2166BE530A30}">
      <dgm:prSet/>
      <dgm:spPr/>
      <dgm:t>
        <a:bodyPr/>
        <a:lstStyle/>
        <a:p>
          <a:r>
            <a:rPr lang="nl-NL"/>
            <a:t>Wat kun je doen om de infectieziekte te voorkomen?</a:t>
          </a:r>
          <a:endParaRPr lang="en-US"/>
        </a:p>
      </dgm:t>
    </dgm:pt>
    <dgm:pt modelId="{6B406028-72A8-46AE-BE41-FCD5D48D7834}" type="parTrans" cxnId="{852EC849-1EC5-4D7F-9468-4DFE26D2CD94}">
      <dgm:prSet/>
      <dgm:spPr/>
      <dgm:t>
        <a:bodyPr/>
        <a:lstStyle/>
        <a:p>
          <a:endParaRPr lang="en-US"/>
        </a:p>
      </dgm:t>
    </dgm:pt>
    <dgm:pt modelId="{DA930C47-AB0A-4557-8489-943DC09360BD}" type="sibTrans" cxnId="{852EC849-1EC5-4D7F-9468-4DFE26D2CD94}">
      <dgm:prSet/>
      <dgm:spPr/>
      <dgm:t>
        <a:bodyPr/>
        <a:lstStyle/>
        <a:p>
          <a:endParaRPr lang="en-US"/>
        </a:p>
      </dgm:t>
    </dgm:pt>
    <dgm:pt modelId="{FDE024BB-DC07-4578-A795-7E3DBC61F276}">
      <dgm:prSet/>
      <dgm:spPr/>
      <dgm:t>
        <a:bodyPr/>
        <a:lstStyle/>
        <a:p>
          <a:r>
            <a:rPr lang="nl-NL"/>
            <a:t>Welke behandelingen/behandelmogelijkheden zijn er? </a:t>
          </a:r>
          <a:endParaRPr lang="en-US"/>
        </a:p>
      </dgm:t>
    </dgm:pt>
    <dgm:pt modelId="{362FD3F6-AA11-4722-AB35-B55E8AFDC863}" type="parTrans" cxnId="{6A5166A9-13FC-4859-926E-4A68C3919F4B}">
      <dgm:prSet/>
      <dgm:spPr/>
      <dgm:t>
        <a:bodyPr/>
        <a:lstStyle/>
        <a:p>
          <a:endParaRPr lang="en-US"/>
        </a:p>
      </dgm:t>
    </dgm:pt>
    <dgm:pt modelId="{B024268F-A503-4A57-AD19-0621060791B7}" type="sibTrans" cxnId="{6A5166A9-13FC-4859-926E-4A68C3919F4B}">
      <dgm:prSet/>
      <dgm:spPr/>
      <dgm:t>
        <a:bodyPr/>
        <a:lstStyle/>
        <a:p>
          <a:endParaRPr lang="en-US"/>
        </a:p>
      </dgm:t>
    </dgm:pt>
    <dgm:pt modelId="{01C7CD27-207C-47EE-ABF5-567890BC0F3F}" type="pres">
      <dgm:prSet presAssocID="{74346566-2D80-47AD-BA45-9F04DB472A38}" presName="Name0" presStyleCnt="0">
        <dgm:presLayoutVars>
          <dgm:dir/>
          <dgm:resizeHandles val="exact"/>
        </dgm:presLayoutVars>
      </dgm:prSet>
      <dgm:spPr/>
    </dgm:pt>
    <dgm:pt modelId="{F25E782E-EB35-4C04-8D4E-1DD9DC5C73E5}" type="pres">
      <dgm:prSet presAssocID="{6840A08B-712F-45DB-89D1-ECE35A41E569}" presName="node" presStyleLbl="node1" presStyleIdx="0" presStyleCnt="1">
        <dgm:presLayoutVars>
          <dgm:bulletEnabled val="1"/>
        </dgm:presLayoutVars>
      </dgm:prSet>
      <dgm:spPr/>
    </dgm:pt>
  </dgm:ptLst>
  <dgm:cxnLst>
    <dgm:cxn modelId="{B6F56D2A-464C-41B5-93CC-E9DC6054240C}" type="presOf" srcId="{74346566-2D80-47AD-BA45-9F04DB472A38}" destId="{01C7CD27-207C-47EE-ABF5-567890BC0F3F}" srcOrd="0" destOrd="0" presId="urn:microsoft.com/office/officeart/2016/7/layout/RepeatingBendingProcessNew"/>
    <dgm:cxn modelId="{7D6BD05F-6A37-4E31-B8C4-37B76A923727}" type="presOf" srcId="{6840A08B-712F-45DB-89D1-ECE35A41E569}" destId="{F25E782E-EB35-4C04-8D4E-1DD9DC5C73E5}" srcOrd="0" destOrd="0" presId="urn:microsoft.com/office/officeart/2016/7/layout/RepeatingBendingProcessNew"/>
    <dgm:cxn modelId="{852EC849-1EC5-4D7F-9468-4DFE26D2CD94}" srcId="{6840A08B-712F-45DB-89D1-ECE35A41E569}" destId="{FD0A158C-58F7-4571-B07A-2166BE530A30}" srcOrd="2" destOrd="0" parTransId="{6B406028-72A8-46AE-BE41-FCD5D48D7834}" sibTransId="{DA930C47-AB0A-4557-8489-943DC09360BD}"/>
    <dgm:cxn modelId="{99103B9A-98B1-49EC-B604-29CB19BDB48F}" srcId="{6840A08B-712F-45DB-89D1-ECE35A41E569}" destId="{FCD850F8-3B8E-448B-B4B8-E30FB2086D2B}" srcOrd="1" destOrd="0" parTransId="{419BEF91-ED05-46A7-A8E3-39BCDD1C1BF9}" sibTransId="{13C9757E-4E69-4AC8-888E-0E77B36E2E2E}"/>
    <dgm:cxn modelId="{81D3C9A6-87AE-43C4-A6DF-9640B7F04DDC}" type="presOf" srcId="{FCD850F8-3B8E-448B-B4B8-E30FB2086D2B}" destId="{F25E782E-EB35-4C04-8D4E-1DD9DC5C73E5}" srcOrd="0" destOrd="2" presId="urn:microsoft.com/office/officeart/2016/7/layout/RepeatingBendingProcessNew"/>
    <dgm:cxn modelId="{6A5166A9-13FC-4859-926E-4A68C3919F4B}" srcId="{6840A08B-712F-45DB-89D1-ECE35A41E569}" destId="{FDE024BB-DC07-4578-A795-7E3DBC61F276}" srcOrd="3" destOrd="0" parTransId="{362FD3F6-AA11-4722-AB35-B55E8AFDC863}" sibTransId="{B024268F-A503-4A57-AD19-0621060791B7}"/>
    <dgm:cxn modelId="{49A1B8C1-A2E7-41A9-9117-52C7B688025E}" srcId="{74346566-2D80-47AD-BA45-9F04DB472A38}" destId="{6840A08B-712F-45DB-89D1-ECE35A41E569}" srcOrd="0" destOrd="0" parTransId="{0AB99915-A287-4F6B-868D-65085F8EF790}" sibTransId="{1C3A91F6-EDDC-4BA6-B0D0-D3CF2196B654}"/>
    <dgm:cxn modelId="{FC2213CB-AB00-4BCB-9BD2-DBCB133B4B37}" type="presOf" srcId="{53DFDC7D-796A-4639-BABD-FE8CF9C5B129}" destId="{F25E782E-EB35-4C04-8D4E-1DD9DC5C73E5}" srcOrd="0" destOrd="1" presId="urn:microsoft.com/office/officeart/2016/7/layout/RepeatingBendingProcessNew"/>
    <dgm:cxn modelId="{A22BB7D5-FEC7-4C11-AEB0-D10386290B74}" type="presOf" srcId="{FDE024BB-DC07-4578-A795-7E3DBC61F276}" destId="{F25E782E-EB35-4C04-8D4E-1DD9DC5C73E5}" srcOrd="0" destOrd="4" presId="urn:microsoft.com/office/officeart/2016/7/layout/RepeatingBendingProcessNew"/>
    <dgm:cxn modelId="{93FF92E6-F73D-4D2D-BCBD-D834D93A0FD2}" srcId="{6840A08B-712F-45DB-89D1-ECE35A41E569}" destId="{53DFDC7D-796A-4639-BABD-FE8CF9C5B129}" srcOrd="0" destOrd="0" parTransId="{65239D53-0D45-4D81-953A-90EC995CA635}" sibTransId="{25B3D317-464F-4DD1-A551-A7CEDF25F710}"/>
    <dgm:cxn modelId="{427763F2-BCE3-4CE2-A63B-8A676C1269AD}" type="presOf" srcId="{FD0A158C-58F7-4571-B07A-2166BE530A30}" destId="{F25E782E-EB35-4C04-8D4E-1DD9DC5C73E5}" srcOrd="0" destOrd="3" presId="urn:microsoft.com/office/officeart/2016/7/layout/RepeatingBendingProcessNew"/>
    <dgm:cxn modelId="{7D35E830-98BC-4D27-9DA0-1EB1E2F77B56}" type="presParOf" srcId="{01C7CD27-207C-47EE-ABF5-567890BC0F3F}" destId="{F25E782E-EB35-4C04-8D4E-1DD9DC5C73E5}" srcOrd="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11DA80-520D-4F06-8E17-72306FC0D19B}">
      <dsp:nvSpPr>
        <dsp:cNvPr id="0" name=""/>
        <dsp:cNvSpPr/>
      </dsp:nvSpPr>
      <dsp:spPr>
        <a:xfrm>
          <a:off x="0" y="482604"/>
          <a:ext cx="5641974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B21EB6-A5FE-41BD-A27D-B2C8578F724F}">
      <dsp:nvSpPr>
        <dsp:cNvPr id="0" name=""/>
        <dsp:cNvSpPr/>
      </dsp:nvSpPr>
      <dsp:spPr>
        <a:xfrm>
          <a:off x="282098" y="84084"/>
          <a:ext cx="3949382" cy="7970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277" tIns="0" rIns="149277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kern="1200"/>
            <a:t>Bespreken PV MZ H4: opdracht 5 en 12</a:t>
          </a:r>
          <a:endParaRPr lang="en-US" sz="2700" kern="1200"/>
        </a:p>
      </dsp:txBody>
      <dsp:txXfrm>
        <a:off x="321006" y="122992"/>
        <a:ext cx="3871566" cy="719224"/>
      </dsp:txXfrm>
    </dsp:sp>
    <dsp:sp modelId="{372EDE41-CEC0-4C0E-BE0F-E5515C625455}">
      <dsp:nvSpPr>
        <dsp:cNvPr id="0" name=""/>
        <dsp:cNvSpPr/>
      </dsp:nvSpPr>
      <dsp:spPr>
        <a:xfrm>
          <a:off x="0" y="1707324"/>
          <a:ext cx="5641974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1428FB-C696-453D-8FA3-E4F68BB961C5}">
      <dsp:nvSpPr>
        <dsp:cNvPr id="0" name=""/>
        <dsp:cNvSpPr/>
      </dsp:nvSpPr>
      <dsp:spPr>
        <a:xfrm>
          <a:off x="282098" y="1308804"/>
          <a:ext cx="3949382" cy="7970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277" tIns="0" rIns="149277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kern="1200"/>
            <a:t>Inleiding onderwerp vandaag</a:t>
          </a:r>
          <a:endParaRPr lang="en-US" sz="2700" kern="1200"/>
        </a:p>
      </dsp:txBody>
      <dsp:txXfrm>
        <a:off x="321006" y="1347712"/>
        <a:ext cx="3871566" cy="719224"/>
      </dsp:txXfrm>
    </dsp:sp>
    <dsp:sp modelId="{D8E6E3DE-61E3-422D-99C6-5BA01F8232A2}">
      <dsp:nvSpPr>
        <dsp:cNvPr id="0" name=""/>
        <dsp:cNvSpPr/>
      </dsp:nvSpPr>
      <dsp:spPr>
        <a:xfrm>
          <a:off x="0" y="2932045"/>
          <a:ext cx="5641974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F457FE-F834-4B76-86C4-C68027610752}">
      <dsp:nvSpPr>
        <dsp:cNvPr id="0" name=""/>
        <dsp:cNvSpPr/>
      </dsp:nvSpPr>
      <dsp:spPr>
        <a:xfrm>
          <a:off x="282098" y="2533524"/>
          <a:ext cx="3949382" cy="7970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277" tIns="0" rIns="149277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kern="1200"/>
            <a:t>Veel voorkomende infectieziekten</a:t>
          </a:r>
          <a:endParaRPr lang="en-US" sz="2700" kern="1200"/>
        </a:p>
      </dsp:txBody>
      <dsp:txXfrm>
        <a:off x="321006" y="2572432"/>
        <a:ext cx="3871566" cy="719224"/>
      </dsp:txXfrm>
    </dsp:sp>
    <dsp:sp modelId="{D336DDC9-3E27-4CAE-A91D-5CFB91CF8B3C}">
      <dsp:nvSpPr>
        <dsp:cNvPr id="0" name=""/>
        <dsp:cNvSpPr/>
      </dsp:nvSpPr>
      <dsp:spPr>
        <a:xfrm>
          <a:off x="0" y="4156765"/>
          <a:ext cx="5641974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ECAF5C-8047-475F-8EED-456C56FFB093}">
      <dsp:nvSpPr>
        <dsp:cNvPr id="0" name=""/>
        <dsp:cNvSpPr/>
      </dsp:nvSpPr>
      <dsp:spPr>
        <a:xfrm>
          <a:off x="282098" y="3758245"/>
          <a:ext cx="3949382" cy="7970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277" tIns="0" rIns="149277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kern="1200"/>
            <a:t>Tijd over: presentatievormen</a:t>
          </a:r>
          <a:endParaRPr lang="en-US" sz="2700" kern="1200"/>
        </a:p>
      </dsp:txBody>
      <dsp:txXfrm>
        <a:off x="321006" y="3797153"/>
        <a:ext cx="3871566" cy="7192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5966F9-3231-4AE1-A5A1-5302981609A7}">
      <dsp:nvSpPr>
        <dsp:cNvPr id="0" name=""/>
        <dsp:cNvSpPr/>
      </dsp:nvSpPr>
      <dsp:spPr>
        <a:xfrm>
          <a:off x="1833555" y="318"/>
          <a:ext cx="7163529" cy="3598226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Maken uit het werkboek Persoonlijke verzorging MZ: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3000" kern="1200" dirty="0"/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H4 Opdracht 5, 12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Lesopdracht les 3(zie wiki GZK-Path1 les 3)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3000" kern="1200" dirty="0"/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 </a:t>
          </a:r>
          <a:endParaRPr lang="en-US" sz="3000" kern="1200" dirty="0"/>
        </a:p>
      </dsp:txBody>
      <dsp:txXfrm>
        <a:off x="1833555" y="318"/>
        <a:ext cx="7163529" cy="35982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AEC218-8951-4FD1-BBE5-9C2DA9B9D327}">
      <dsp:nvSpPr>
        <dsp:cNvPr id="0" name=""/>
        <dsp:cNvSpPr/>
      </dsp:nvSpPr>
      <dsp:spPr>
        <a:xfrm>
          <a:off x="1186" y="67784"/>
          <a:ext cx="3887155" cy="388715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/>
            <a:t>Schrijf 5 onderdelen die horen bij een infectieziekten op een post-it en plak deze op het bord </a:t>
          </a:r>
          <a:endParaRPr lang="en-US" sz="3000" kern="1200"/>
        </a:p>
      </dsp:txBody>
      <dsp:txXfrm>
        <a:off x="570447" y="637045"/>
        <a:ext cx="2748633" cy="2748633"/>
      </dsp:txXfrm>
    </dsp:sp>
    <dsp:sp modelId="{0A76EE3C-6D1A-4342-A7AA-C0C1FA8F2204}">
      <dsp:nvSpPr>
        <dsp:cNvPr id="0" name=""/>
        <dsp:cNvSpPr/>
      </dsp:nvSpPr>
      <dsp:spPr>
        <a:xfrm rot="5400000">
          <a:off x="4209032" y="1496314"/>
          <a:ext cx="1360504" cy="1030096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A8D283-E7E8-47C9-89F1-0A647AE9FAA6}">
      <dsp:nvSpPr>
        <dsp:cNvPr id="0" name=""/>
        <dsp:cNvSpPr/>
      </dsp:nvSpPr>
      <dsp:spPr>
        <a:xfrm>
          <a:off x="5831919" y="67784"/>
          <a:ext cx="3887155" cy="3887155"/>
        </a:xfrm>
        <a:prstGeom prst="ellipse">
          <a:avLst/>
        </a:prstGeom>
        <a:solidFill>
          <a:schemeClr val="accent2">
            <a:hueOff val="-1446200"/>
            <a:satOff val="-9924"/>
            <a:lumOff val="509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/>
            <a:t>Bespreken </a:t>
          </a:r>
          <a:endParaRPr lang="en-US" sz="3000" kern="1200"/>
        </a:p>
      </dsp:txBody>
      <dsp:txXfrm>
        <a:off x="6401180" y="637045"/>
        <a:ext cx="2748633" cy="27486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8D17AC-94E2-485E-993C-4F316A4D3904}">
      <dsp:nvSpPr>
        <dsp:cNvPr id="0" name=""/>
        <dsp:cNvSpPr/>
      </dsp:nvSpPr>
      <dsp:spPr>
        <a:xfrm>
          <a:off x="0" y="315762"/>
          <a:ext cx="9720262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498BF1-D308-4C7E-A4FC-BA3722561ADA}">
      <dsp:nvSpPr>
        <dsp:cNvPr id="0" name=""/>
        <dsp:cNvSpPr/>
      </dsp:nvSpPr>
      <dsp:spPr>
        <a:xfrm>
          <a:off x="486013" y="138642"/>
          <a:ext cx="6804183" cy="3542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7182" tIns="0" rIns="257182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/>
            <a:t>Verkoudheid en griep</a:t>
          </a:r>
          <a:endParaRPr lang="en-US" sz="1200" kern="1200"/>
        </a:p>
      </dsp:txBody>
      <dsp:txXfrm>
        <a:off x="503306" y="155935"/>
        <a:ext cx="6769597" cy="319654"/>
      </dsp:txXfrm>
    </dsp:sp>
    <dsp:sp modelId="{2449659B-0811-45CA-AFC7-97F9E2850222}">
      <dsp:nvSpPr>
        <dsp:cNvPr id="0" name=""/>
        <dsp:cNvSpPr/>
      </dsp:nvSpPr>
      <dsp:spPr>
        <a:xfrm>
          <a:off x="0" y="860082"/>
          <a:ext cx="9720262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B23E91-510F-44EE-9DC8-A224C3CD366B}">
      <dsp:nvSpPr>
        <dsp:cNvPr id="0" name=""/>
        <dsp:cNvSpPr/>
      </dsp:nvSpPr>
      <dsp:spPr>
        <a:xfrm>
          <a:off x="486013" y="682962"/>
          <a:ext cx="6804183" cy="3542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7182" tIns="0" rIns="257182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/>
            <a:t>Herpesvirus</a:t>
          </a:r>
          <a:endParaRPr lang="en-US" sz="1200" kern="1200"/>
        </a:p>
      </dsp:txBody>
      <dsp:txXfrm>
        <a:off x="503306" y="700255"/>
        <a:ext cx="6769597" cy="319654"/>
      </dsp:txXfrm>
    </dsp:sp>
    <dsp:sp modelId="{3A3E09D9-4C6F-4012-BCC3-9BDC007E5FD7}">
      <dsp:nvSpPr>
        <dsp:cNvPr id="0" name=""/>
        <dsp:cNvSpPr/>
      </dsp:nvSpPr>
      <dsp:spPr>
        <a:xfrm>
          <a:off x="0" y="1404402"/>
          <a:ext cx="9720262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22CC80-17D9-4ED9-93DD-DD5ADADEE8F3}">
      <dsp:nvSpPr>
        <dsp:cNvPr id="0" name=""/>
        <dsp:cNvSpPr/>
      </dsp:nvSpPr>
      <dsp:spPr>
        <a:xfrm>
          <a:off x="486013" y="1227282"/>
          <a:ext cx="6804183" cy="3542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7182" tIns="0" rIns="257182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/>
            <a:t>Hepatitis</a:t>
          </a:r>
          <a:endParaRPr lang="en-US" sz="1200" kern="1200"/>
        </a:p>
      </dsp:txBody>
      <dsp:txXfrm>
        <a:off x="503306" y="1244575"/>
        <a:ext cx="6769597" cy="319654"/>
      </dsp:txXfrm>
    </dsp:sp>
    <dsp:sp modelId="{D3AF5C83-C018-4CBD-92D9-D2ACA84D988D}">
      <dsp:nvSpPr>
        <dsp:cNvPr id="0" name=""/>
        <dsp:cNvSpPr/>
      </dsp:nvSpPr>
      <dsp:spPr>
        <a:xfrm>
          <a:off x="0" y="1948722"/>
          <a:ext cx="9720262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9C6DF9-6910-4771-92EC-31B723F29E63}">
      <dsp:nvSpPr>
        <dsp:cNvPr id="0" name=""/>
        <dsp:cNvSpPr/>
      </dsp:nvSpPr>
      <dsp:spPr>
        <a:xfrm>
          <a:off x="486013" y="1771602"/>
          <a:ext cx="6804183" cy="3542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7182" tIns="0" rIns="257182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/>
            <a:t>Soa’s</a:t>
          </a:r>
          <a:endParaRPr lang="en-US" sz="1200" kern="1200"/>
        </a:p>
      </dsp:txBody>
      <dsp:txXfrm>
        <a:off x="503306" y="1788895"/>
        <a:ext cx="6769597" cy="319654"/>
      </dsp:txXfrm>
    </dsp:sp>
    <dsp:sp modelId="{C1FDAAE5-3A06-4E7E-9A01-4109872BAF98}">
      <dsp:nvSpPr>
        <dsp:cNvPr id="0" name=""/>
        <dsp:cNvSpPr/>
      </dsp:nvSpPr>
      <dsp:spPr>
        <a:xfrm>
          <a:off x="0" y="2493042"/>
          <a:ext cx="9720262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6E133C-4967-44AA-9AC6-958F6D993D86}">
      <dsp:nvSpPr>
        <dsp:cNvPr id="0" name=""/>
        <dsp:cNvSpPr/>
      </dsp:nvSpPr>
      <dsp:spPr>
        <a:xfrm>
          <a:off x="486013" y="2315922"/>
          <a:ext cx="6804183" cy="3542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7182" tIns="0" rIns="257182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/>
            <a:t>MRSA</a:t>
          </a:r>
          <a:endParaRPr lang="en-US" sz="1200" kern="1200"/>
        </a:p>
      </dsp:txBody>
      <dsp:txXfrm>
        <a:off x="503306" y="2333215"/>
        <a:ext cx="6769597" cy="319654"/>
      </dsp:txXfrm>
    </dsp:sp>
    <dsp:sp modelId="{BFE83D7A-C092-4C36-9DDF-B83460BB3056}">
      <dsp:nvSpPr>
        <dsp:cNvPr id="0" name=""/>
        <dsp:cNvSpPr/>
      </dsp:nvSpPr>
      <dsp:spPr>
        <a:xfrm>
          <a:off x="0" y="3037362"/>
          <a:ext cx="9720262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D0AD09-B065-4699-8BF8-AD49B392BD2F}">
      <dsp:nvSpPr>
        <dsp:cNvPr id="0" name=""/>
        <dsp:cNvSpPr/>
      </dsp:nvSpPr>
      <dsp:spPr>
        <a:xfrm>
          <a:off x="486013" y="2860242"/>
          <a:ext cx="6804183" cy="3542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7182" tIns="0" rIns="257182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/>
            <a:t>Voedselvergiftiging en voedselinfecties</a:t>
          </a:r>
          <a:endParaRPr lang="en-US" sz="1200" kern="1200"/>
        </a:p>
      </dsp:txBody>
      <dsp:txXfrm>
        <a:off x="503306" y="2877535"/>
        <a:ext cx="6769597" cy="319654"/>
      </dsp:txXfrm>
    </dsp:sp>
    <dsp:sp modelId="{A9BC92A1-3B80-4980-8CAB-6B7677EC87CC}">
      <dsp:nvSpPr>
        <dsp:cNvPr id="0" name=""/>
        <dsp:cNvSpPr/>
      </dsp:nvSpPr>
      <dsp:spPr>
        <a:xfrm>
          <a:off x="0" y="3581682"/>
          <a:ext cx="9720262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2F2D6E-C1A3-4AD7-A0BB-5215111BFF73}">
      <dsp:nvSpPr>
        <dsp:cNvPr id="0" name=""/>
        <dsp:cNvSpPr/>
      </dsp:nvSpPr>
      <dsp:spPr>
        <a:xfrm>
          <a:off x="486013" y="3404562"/>
          <a:ext cx="6804183" cy="3542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7182" tIns="0" rIns="257182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/>
            <a:t>Schimmelinfecties </a:t>
          </a:r>
          <a:endParaRPr lang="en-US" sz="1200" kern="1200"/>
        </a:p>
      </dsp:txBody>
      <dsp:txXfrm>
        <a:off x="503306" y="3421855"/>
        <a:ext cx="6769597" cy="3196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5E782E-EB35-4C04-8D4E-1DD9DC5C73E5}">
      <dsp:nvSpPr>
        <dsp:cNvPr id="0" name=""/>
        <dsp:cNvSpPr/>
      </dsp:nvSpPr>
      <dsp:spPr>
        <a:xfrm>
          <a:off x="1509298" y="862"/>
          <a:ext cx="6701665" cy="402099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28387" tIns="344700" rIns="328387" bIns="34470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/>
            <a:t>Verwerk de antwoorden van onderstaande vragen in een presentatievorm.</a:t>
          </a:r>
          <a:endParaRPr lang="en-US" sz="31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400" kern="1200"/>
            <a:t>Wat is de oorzaak van de infectieziekte?</a:t>
          </a:r>
          <a:endParaRPr lang="en-US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400" kern="1200"/>
            <a:t>Wat zijn de verschijnselen bij de infectieziekte?</a:t>
          </a:r>
          <a:endParaRPr lang="en-US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400" kern="1200"/>
            <a:t>Wat kun je doen om de infectieziekte te voorkomen?</a:t>
          </a:r>
          <a:endParaRPr lang="en-US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400" kern="1200"/>
            <a:t>Welke behandelingen/behandelmogelijkheden zijn er? </a:t>
          </a:r>
          <a:endParaRPr lang="en-US" sz="2400" kern="1200"/>
        </a:p>
      </dsp:txBody>
      <dsp:txXfrm>
        <a:off x="1509298" y="862"/>
        <a:ext cx="6701665" cy="40209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AB3A824-1A51-4B26-AD58-A6D8E14F6C04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9588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91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1938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412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06580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323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29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449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100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53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9504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CBC1C18-307B-4F68-A007-B5B542270E8D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4599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5744D9-BDF8-4355-B619-B1EF7A7C9C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063262"/>
            <a:ext cx="3739278" cy="2661138"/>
          </a:xfrm>
        </p:spPr>
        <p:txBody>
          <a:bodyPr>
            <a:normAutofit fontScale="90000"/>
          </a:bodyPr>
          <a:lstStyle/>
          <a:p>
            <a:r>
              <a:rPr lang="nl-NL" sz="3000" dirty="0"/>
              <a:t>Gezondheidskunde: </a:t>
            </a:r>
            <a:r>
              <a:rPr lang="nl-NL" sz="3000"/>
              <a:t>Pathologie 7</a:t>
            </a:r>
            <a:br>
              <a:rPr lang="nl-NL" sz="3000" dirty="0"/>
            </a:br>
            <a:r>
              <a:rPr lang="nl-NL" sz="3000" dirty="0"/>
              <a:t>Veel voorkomende infectieziekten</a:t>
            </a:r>
            <a:br>
              <a:rPr lang="nl-NL" sz="3000" dirty="0"/>
            </a:br>
            <a:r>
              <a:rPr lang="nl-NL" sz="3000" dirty="0"/>
              <a:t> </a:t>
            </a:r>
            <a:br>
              <a:rPr lang="nl-NL" sz="3000"/>
            </a:br>
            <a:r>
              <a:rPr lang="nl-NL" sz="3000"/>
              <a:t>GZK-Path7</a:t>
            </a:r>
            <a:br>
              <a:rPr lang="nl-NL" sz="3000" dirty="0"/>
            </a:br>
            <a:r>
              <a:rPr lang="nl-NL" sz="3000" dirty="0"/>
              <a:t>Les 4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CBC6FC8-708B-434F-B044-0675E592DC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3" y="5101298"/>
            <a:ext cx="3739277" cy="1116622"/>
          </a:xfrm>
        </p:spPr>
        <p:txBody>
          <a:bodyPr>
            <a:normAutofit/>
          </a:bodyPr>
          <a:lstStyle/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C961148-71E9-499B-BAAA-7DC9145BB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606" y="2450724"/>
            <a:ext cx="6260963" cy="1956551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411BB21C-9DEC-42F8-91A1-AD08DC0261E0}"/>
              </a:ext>
            </a:extLst>
          </p:cNvPr>
          <p:cNvSpPr/>
          <p:nvPr/>
        </p:nvSpPr>
        <p:spPr>
          <a:xfrm>
            <a:off x="7063740" y="4834890"/>
            <a:ext cx="4023360" cy="115443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Persoonlijke verzorging MZ: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Hoofdstuk 4</a:t>
            </a:r>
          </a:p>
        </p:txBody>
      </p:sp>
    </p:spTree>
    <p:extLst>
      <p:ext uri="{BB962C8B-B14F-4D97-AF65-F5344CB8AC3E}">
        <p14:creationId xmlns:p14="http://schemas.microsoft.com/office/powerpoint/2010/main" val="2526323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5E0CE8A-B373-428C-8818-499181F94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F242316-4501-4C4C-8E90-162C278B2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Inhoud deze les 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6F156FCF-9C04-4531-AF04-35D857D12A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7893073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8005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744EDD-2DF3-4FD9-B46F-EDC221300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Verwerkingsopdrachten</a:t>
            </a:r>
            <a:endParaRPr lang="nl-NL" dirty="0"/>
          </a:p>
        </p:txBody>
      </p:sp>
      <p:graphicFrame>
        <p:nvGraphicFramePr>
          <p:cNvPr id="28" name="Tijdelijke aanduiding voor inhoud 2">
            <a:extLst>
              <a:ext uri="{FF2B5EF4-FFF2-40B4-BE49-F238E27FC236}">
                <a16:creationId xmlns:a16="http://schemas.microsoft.com/office/drawing/2014/main" id="{EF96E2CD-1608-4C01-AA68-41FC4F8E7E9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1037" y="2336800"/>
          <a:ext cx="10830641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1859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545D2C-83D1-4C76-8A90-5E5AE91F3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 dirty="0"/>
              <a:t>Wat is een infectieziekte	</a:t>
            </a:r>
          </a:p>
        </p:txBody>
      </p:sp>
      <p:graphicFrame>
        <p:nvGraphicFramePr>
          <p:cNvPr id="7" name="Tijdelijke aanduiding voor inhoud 2">
            <a:extLst>
              <a:ext uri="{FF2B5EF4-FFF2-40B4-BE49-F238E27FC236}">
                <a16:creationId xmlns:a16="http://schemas.microsoft.com/office/drawing/2014/main" id="{C82E5F76-AAC2-4FD3-86C5-A07F9CD6D6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14899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5497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EEFBB4-7B30-49E7-9ACF-FD460E04A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/>
              <a:t>Veelvoorkomende infectieziekten</a:t>
            </a:r>
            <a:endParaRPr lang="nl-NL" dirty="0"/>
          </a:p>
        </p:txBody>
      </p:sp>
      <p:graphicFrame>
        <p:nvGraphicFramePr>
          <p:cNvPr id="12" name="Tijdelijke aanduiding voor inhoud 2">
            <a:extLst>
              <a:ext uri="{FF2B5EF4-FFF2-40B4-BE49-F238E27FC236}">
                <a16:creationId xmlns:a16="http://schemas.microsoft.com/office/drawing/2014/main" id="{4C3FBFD8-52F5-4293-A109-E2164BBE53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7800999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0250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2F1B0C-DDB3-4965-BB31-7AB39E4D0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/>
              <a:t>Opdracht	</a:t>
            </a:r>
            <a:endParaRPr lang="nl-NL" dirty="0"/>
          </a:p>
        </p:txBody>
      </p:sp>
      <p:graphicFrame>
        <p:nvGraphicFramePr>
          <p:cNvPr id="16" name="Tijdelijke aanduiding voor inhoud 2">
            <a:extLst>
              <a:ext uri="{FF2B5EF4-FFF2-40B4-BE49-F238E27FC236}">
                <a16:creationId xmlns:a16="http://schemas.microsoft.com/office/drawing/2014/main" id="{09BEA278-A17B-43D9-9815-2ABAFB0056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8483856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0217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BD6F7A-1B91-4860-8FB0-67D9476AB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Afsluiting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EBB1FE-2146-4ACC-B12B-D1FFC5769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Volgende week: Complicaties van onvoldoende lichaamsbeweging </a:t>
            </a:r>
          </a:p>
        </p:txBody>
      </p:sp>
    </p:spTree>
    <p:extLst>
      <p:ext uri="{BB962C8B-B14F-4D97-AF65-F5344CB8AC3E}">
        <p14:creationId xmlns:p14="http://schemas.microsoft.com/office/powerpoint/2010/main" val="16900517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FBC81CC818C44D999805BCEB722B5A" ma:contentTypeVersion="4" ma:contentTypeDescription="Een nieuw document maken." ma:contentTypeScope="" ma:versionID="a1904302054a6e661286969f33520c1d">
  <xsd:schema xmlns:xsd="http://www.w3.org/2001/XMLSchema" xmlns:xs="http://www.w3.org/2001/XMLSchema" xmlns:p="http://schemas.microsoft.com/office/2006/metadata/properties" xmlns:ns2="1a54669d-c472-447b-94aa-806d01968246" xmlns:ns3="d6aeae6d-abcb-46cd-8437-dc87b44d9692" targetNamespace="http://schemas.microsoft.com/office/2006/metadata/properties" ma:root="true" ma:fieldsID="c21d1a21bff9812b2ffe0ab55a85db06" ns2:_="" ns3:_="">
    <xsd:import namespace="1a54669d-c472-447b-94aa-806d01968246"/>
    <xsd:import namespace="d6aeae6d-abcb-46cd-8437-dc87b44d96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54669d-c472-447b-94aa-806d019682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aeae6d-abcb-46cd-8437-dc87b44d96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19A4BB-7803-4CB6-95F3-9A71561BAC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CC95B5-D47F-4707-8684-67B98AEE44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54669d-c472-447b-94aa-806d01968246"/>
    <ds:schemaRef ds:uri="d6aeae6d-abcb-46cd-8437-dc87b44d96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220062F-26F5-46EF-9B00-8DBF54490E1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1559</TotalTime>
  <Words>157</Words>
  <Application>Microsoft Office PowerPoint</Application>
  <PresentationFormat>Breedbeeld</PresentationFormat>
  <Paragraphs>34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Trebuchet MS</vt:lpstr>
      <vt:lpstr>Tw Cen MT</vt:lpstr>
      <vt:lpstr>Tw Cen MT Condensed</vt:lpstr>
      <vt:lpstr>Wingdings 3</vt:lpstr>
      <vt:lpstr>Integraal</vt:lpstr>
      <vt:lpstr>Gezondheidskunde: Pathologie 7 Veel voorkomende infectieziekten   GZK-Path7 Les 4 </vt:lpstr>
      <vt:lpstr>Inhoud deze les </vt:lpstr>
      <vt:lpstr>Verwerkingsopdrachten</vt:lpstr>
      <vt:lpstr>Wat is een infectieziekte </vt:lpstr>
      <vt:lpstr>Veelvoorkomende infectieziekten</vt:lpstr>
      <vt:lpstr>Opdracht </vt:lpstr>
      <vt:lpstr>Afsluiting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Gezondheidskunde: Pathologie 1 Veel voorkomende infectieziekten   GZK-Path1 Les 4</dc:title>
  <dc:creator>Myream Mijnders - van Hinte</dc:creator>
  <cp:lastModifiedBy>Femke van der Wal</cp:lastModifiedBy>
  <cp:revision>6</cp:revision>
  <cp:lastPrinted>2018-10-03T09:44:46Z</cp:lastPrinted>
  <dcterms:created xsi:type="dcterms:W3CDTF">2018-10-03T08:16:17Z</dcterms:created>
  <dcterms:modified xsi:type="dcterms:W3CDTF">2020-10-29T10:50:38Z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0x010100CBFBC81CC818C44D999805BCEB722B5A</vt:lpwstr>
  </property>
</Properties>
</file>